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sldIdLst>
    <p:sldId id="256" r:id="rId2"/>
    <p:sldId id="269" r:id="rId3"/>
    <p:sldId id="271" r:id="rId4"/>
    <p:sldId id="272" r:id="rId5"/>
    <p:sldId id="270" r:id="rId6"/>
    <p:sldId id="289" r:id="rId7"/>
    <p:sldId id="273" r:id="rId8"/>
    <p:sldId id="286" r:id="rId9"/>
    <p:sldId id="285" r:id="rId10"/>
    <p:sldId id="274" r:id="rId11"/>
    <p:sldId id="288" r:id="rId12"/>
    <p:sldId id="275" r:id="rId13"/>
    <p:sldId id="276" r:id="rId14"/>
    <p:sldId id="277" r:id="rId15"/>
    <p:sldId id="300" r:id="rId16"/>
    <p:sldId id="301" r:id="rId17"/>
    <p:sldId id="292" r:id="rId18"/>
    <p:sldId id="279" r:id="rId19"/>
    <p:sldId id="290" r:id="rId20"/>
    <p:sldId id="291" r:id="rId21"/>
    <p:sldId id="293" r:id="rId22"/>
    <p:sldId id="297" r:id="rId23"/>
    <p:sldId id="294" r:id="rId24"/>
    <p:sldId id="296" r:id="rId25"/>
    <p:sldId id="298" r:id="rId26"/>
    <p:sldId id="299" r:id="rId27"/>
    <p:sldId id="278" r:id="rId28"/>
    <p:sldId id="280" r:id="rId29"/>
    <p:sldId id="260" r:id="rId30"/>
    <p:sldId id="266" r:id="rId31"/>
    <p:sldId id="264" r:id="rId32"/>
    <p:sldId id="258" r:id="rId33"/>
    <p:sldId id="281" r:id="rId34"/>
    <p:sldId id="282" r:id="rId35"/>
    <p:sldId id="259" r:id="rId36"/>
    <p:sldId id="284" r:id="rId37"/>
    <p:sldId id="287"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106" d="100"/>
          <a:sy n="106" d="100"/>
        </p:scale>
        <p:origin x="-102" y="-1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_sergey64@outlook.com" userId="cfd73db700352fca" providerId="LiveId" clId="{D96563EC-67F8-40D4-AED9-E684D61C1FCA}"/>
    <pc:docChg chg="undo custSel addSld delSld modSld sldOrd">
      <pc:chgData name="anna_sergey64@outlook.com" userId="cfd73db700352fca" providerId="LiveId" clId="{D96563EC-67F8-40D4-AED9-E684D61C1FCA}" dt="2020-07-14T18:36:41.046" v="3537" actId="1076"/>
      <pc:docMkLst>
        <pc:docMk/>
      </pc:docMkLst>
      <pc:sldChg chg="modSp mod">
        <pc:chgData name="anna_sergey64@outlook.com" userId="cfd73db700352fca" providerId="LiveId" clId="{D96563EC-67F8-40D4-AED9-E684D61C1FCA}" dt="2020-07-14T17:11:27.119" v="2225" actId="14100"/>
        <pc:sldMkLst>
          <pc:docMk/>
          <pc:sldMk cId="561552064" sldId="256"/>
        </pc:sldMkLst>
        <pc:spChg chg="mod">
          <ac:chgData name="anna_sergey64@outlook.com" userId="cfd73db700352fca" providerId="LiveId" clId="{D96563EC-67F8-40D4-AED9-E684D61C1FCA}" dt="2020-07-14T17:11:27.119" v="2225" actId="14100"/>
          <ac:spMkLst>
            <pc:docMk/>
            <pc:sldMk cId="561552064" sldId="256"/>
            <ac:spMk id="7" creationId="{8A97F92C-49EC-44C5-8B77-72C3E70C5AB1}"/>
          </ac:spMkLst>
        </pc:spChg>
        <pc:spChg chg="mod">
          <ac:chgData name="anna_sergey64@outlook.com" userId="cfd73db700352fca" providerId="LiveId" clId="{D96563EC-67F8-40D4-AED9-E684D61C1FCA}" dt="2020-07-14T14:53:57.650" v="408" actId="20577"/>
          <ac:spMkLst>
            <pc:docMk/>
            <pc:sldMk cId="561552064" sldId="256"/>
            <ac:spMk id="10" creationId="{537825F2-C2B3-44C5-B8AF-92A9BD6D78C3}"/>
          </ac:spMkLst>
        </pc:spChg>
      </pc:sldChg>
      <pc:sldChg chg="del">
        <pc:chgData name="anna_sergey64@outlook.com" userId="cfd73db700352fca" providerId="LiveId" clId="{D96563EC-67F8-40D4-AED9-E684D61C1FCA}" dt="2020-07-14T17:10:47.487" v="2220" actId="47"/>
        <pc:sldMkLst>
          <pc:docMk/>
          <pc:sldMk cId="2436114987" sldId="257"/>
        </pc:sldMkLst>
      </pc:sldChg>
      <pc:sldChg chg="addSp modSp mod ord">
        <pc:chgData name="anna_sergey64@outlook.com" userId="cfd73db700352fca" providerId="LiveId" clId="{D96563EC-67F8-40D4-AED9-E684D61C1FCA}" dt="2020-07-14T18:36:11.225" v="3535" actId="20577"/>
        <pc:sldMkLst>
          <pc:docMk/>
          <pc:sldMk cId="941303401" sldId="258"/>
        </pc:sldMkLst>
        <pc:spChg chg="add mod">
          <ac:chgData name="anna_sergey64@outlook.com" userId="cfd73db700352fca" providerId="LiveId" clId="{D96563EC-67F8-40D4-AED9-E684D61C1FCA}" dt="2020-07-14T18:36:11.225" v="3535" actId="20577"/>
          <ac:spMkLst>
            <pc:docMk/>
            <pc:sldMk cId="941303401" sldId="258"/>
            <ac:spMk id="4" creationId="{A0F7C454-C94E-4EDF-A439-BDD818B0DC88}"/>
          </ac:spMkLst>
        </pc:spChg>
        <pc:picChg chg="add mod">
          <ac:chgData name="anna_sergey64@outlook.com" userId="cfd73db700352fca" providerId="LiveId" clId="{D96563EC-67F8-40D4-AED9-E684D61C1FCA}" dt="2020-07-14T17:36:33.217" v="2463" actId="14100"/>
          <ac:picMkLst>
            <pc:docMk/>
            <pc:sldMk cId="941303401" sldId="258"/>
            <ac:picMk id="5" creationId="{0D1804C2-DD61-4499-8336-712EC75375B3}"/>
          </ac:picMkLst>
        </pc:picChg>
        <pc:picChg chg="mod">
          <ac:chgData name="anna_sergey64@outlook.com" userId="cfd73db700352fca" providerId="LiveId" clId="{D96563EC-67F8-40D4-AED9-E684D61C1FCA}" dt="2020-07-14T17:36:19.971" v="2462" actId="1076"/>
          <ac:picMkLst>
            <pc:docMk/>
            <pc:sldMk cId="941303401" sldId="258"/>
            <ac:picMk id="2050" creationId="{F6AF09E3-24B7-477C-B62F-8B649660749A}"/>
          </ac:picMkLst>
        </pc:picChg>
      </pc:sldChg>
      <pc:sldChg chg="addSp modSp mod ord">
        <pc:chgData name="anna_sergey64@outlook.com" userId="cfd73db700352fca" providerId="LiveId" clId="{D96563EC-67F8-40D4-AED9-E684D61C1FCA}" dt="2020-07-14T17:10:37.989" v="2219" actId="20577"/>
        <pc:sldMkLst>
          <pc:docMk/>
          <pc:sldMk cId="1165016532" sldId="259"/>
        </pc:sldMkLst>
        <pc:spChg chg="add mod">
          <ac:chgData name="anna_sergey64@outlook.com" userId="cfd73db700352fca" providerId="LiveId" clId="{D96563EC-67F8-40D4-AED9-E684D61C1FCA}" dt="2020-07-14T17:08:57.805" v="2173" actId="20577"/>
          <ac:spMkLst>
            <pc:docMk/>
            <pc:sldMk cId="1165016532" sldId="259"/>
            <ac:spMk id="3" creationId="{08E0390B-B9A2-4177-AEC9-409DA6FA6ABA}"/>
          </ac:spMkLst>
        </pc:spChg>
        <pc:spChg chg="add mod">
          <ac:chgData name="anna_sergey64@outlook.com" userId="cfd73db700352fca" providerId="LiveId" clId="{D96563EC-67F8-40D4-AED9-E684D61C1FCA}" dt="2020-07-14T17:10:37.989" v="2219" actId="20577"/>
          <ac:spMkLst>
            <pc:docMk/>
            <pc:sldMk cId="1165016532" sldId="259"/>
            <ac:spMk id="4" creationId="{271A1550-CECD-4246-8DE0-02B43B9EFEC2}"/>
          </ac:spMkLst>
        </pc:spChg>
        <pc:picChg chg="mod">
          <ac:chgData name="anna_sergey64@outlook.com" userId="cfd73db700352fca" providerId="LiveId" clId="{D96563EC-67F8-40D4-AED9-E684D61C1FCA}" dt="2020-07-14T17:09:38.745" v="2181" actId="1076"/>
          <ac:picMkLst>
            <pc:docMk/>
            <pc:sldMk cId="1165016532" sldId="259"/>
            <ac:picMk id="3074" creationId="{2ED544D2-FB72-431C-A535-CCFC2BA672D7}"/>
          </ac:picMkLst>
        </pc:picChg>
      </pc:sldChg>
      <pc:sldChg chg="addSp modSp mod ord">
        <pc:chgData name="anna_sergey64@outlook.com" userId="cfd73db700352fca" providerId="LiveId" clId="{D96563EC-67F8-40D4-AED9-E684D61C1FCA}" dt="2020-07-14T18:35:05.080" v="3519" actId="20577"/>
        <pc:sldMkLst>
          <pc:docMk/>
          <pc:sldMk cId="1906005954" sldId="260"/>
        </pc:sldMkLst>
        <pc:spChg chg="add mod">
          <ac:chgData name="anna_sergey64@outlook.com" userId="cfd73db700352fca" providerId="LiveId" clId="{D96563EC-67F8-40D4-AED9-E684D61C1FCA}" dt="2020-07-14T16:37:15.901" v="1847" actId="20577"/>
          <ac:spMkLst>
            <pc:docMk/>
            <pc:sldMk cId="1906005954" sldId="260"/>
            <ac:spMk id="2" creationId="{1812808B-83B7-4E15-AEC0-2AAB6CCAC6AE}"/>
          </ac:spMkLst>
        </pc:spChg>
        <pc:spChg chg="add mod">
          <ac:chgData name="anna_sergey64@outlook.com" userId="cfd73db700352fca" providerId="LiveId" clId="{D96563EC-67F8-40D4-AED9-E684D61C1FCA}" dt="2020-07-14T18:35:05.080" v="3519" actId="20577"/>
          <ac:spMkLst>
            <pc:docMk/>
            <pc:sldMk cId="1906005954" sldId="260"/>
            <ac:spMk id="6" creationId="{FD904A50-D380-47DD-8E83-966D35A01C3A}"/>
          </ac:spMkLst>
        </pc:spChg>
        <pc:picChg chg="mod">
          <ac:chgData name="anna_sergey64@outlook.com" userId="cfd73db700352fca" providerId="LiveId" clId="{D96563EC-67F8-40D4-AED9-E684D61C1FCA}" dt="2020-07-14T18:34:47.800" v="3517" actId="1076"/>
          <ac:picMkLst>
            <pc:docMk/>
            <pc:sldMk cId="1906005954" sldId="260"/>
            <ac:picMk id="4098" creationId="{D6A42189-CCCD-4266-87FD-A65B1CF85C8E}"/>
          </ac:picMkLst>
        </pc:picChg>
      </pc:sldChg>
      <pc:sldChg chg="delSp del">
        <pc:chgData name="anna_sergey64@outlook.com" userId="cfd73db700352fca" providerId="LiveId" clId="{D96563EC-67F8-40D4-AED9-E684D61C1FCA}" dt="2020-07-14T16:43:06.151" v="1911" actId="47"/>
        <pc:sldMkLst>
          <pc:docMk/>
          <pc:sldMk cId="1216486827" sldId="261"/>
        </pc:sldMkLst>
        <pc:picChg chg="del">
          <ac:chgData name="anna_sergey64@outlook.com" userId="cfd73db700352fca" providerId="LiveId" clId="{D96563EC-67F8-40D4-AED9-E684D61C1FCA}" dt="2020-07-14T16:17:06.669" v="1630" actId="478"/>
          <ac:picMkLst>
            <pc:docMk/>
            <pc:sldMk cId="1216486827" sldId="261"/>
            <ac:picMk id="5124" creationId="{4B0B363F-C18C-4DFB-8C89-5DC5D886BA93}"/>
          </ac:picMkLst>
        </pc:picChg>
      </pc:sldChg>
      <pc:sldChg chg="modSp del ord">
        <pc:chgData name="anna_sergey64@outlook.com" userId="cfd73db700352fca" providerId="LiveId" clId="{D96563EC-67F8-40D4-AED9-E684D61C1FCA}" dt="2020-07-14T18:19:18.358" v="3093" actId="47"/>
        <pc:sldMkLst>
          <pc:docMk/>
          <pc:sldMk cId="4002926429" sldId="262"/>
        </pc:sldMkLst>
        <pc:picChg chg="mod">
          <ac:chgData name="anna_sergey64@outlook.com" userId="cfd73db700352fca" providerId="LiveId" clId="{D96563EC-67F8-40D4-AED9-E684D61C1FCA}" dt="2020-07-14T18:19:06.551" v="3092" actId="1076"/>
          <ac:picMkLst>
            <pc:docMk/>
            <pc:sldMk cId="4002926429" sldId="262"/>
            <ac:picMk id="6148" creationId="{13D5AE1A-2A2D-472D-B7D5-BD7D055C1C85}"/>
          </ac:picMkLst>
        </pc:picChg>
      </pc:sldChg>
      <pc:sldChg chg="del">
        <pc:chgData name="anna_sergey64@outlook.com" userId="cfd73db700352fca" providerId="LiveId" clId="{D96563EC-67F8-40D4-AED9-E684D61C1FCA}" dt="2020-07-14T16:55:20.003" v="1951" actId="47"/>
        <pc:sldMkLst>
          <pc:docMk/>
          <pc:sldMk cId="2755018282" sldId="263"/>
        </pc:sldMkLst>
      </pc:sldChg>
      <pc:sldChg chg="addSp modSp mod ord">
        <pc:chgData name="anna_sergey64@outlook.com" userId="cfd73db700352fca" providerId="LiveId" clId="{D96563EC-67F8-40D4-AED9-E684D61C1FCA}" dt="2020-07-14T16:54:55.421" v="1946" actId="20577"/>
        <pc:sldMkLst>
          <pc:docMk/>
          <pc:sldMk cId="2491334248" sldId="264"/>
        </pc:sldMkLst>
        <pc:spChg chg="add mod">
          <ac:chgData name="anna_sergey64@outlook.com" userId="cfd73db700352fca" providerId="LiveId" clId="{D96563EC-67F8-40D4-AED9-E684D61C1FCA}" dt="2020-07-14T16:54:55.421" v="1946" actId="20577"/>
          <ac:spMkLst>
            <pc:docMk/>
            <pc:sldMk cId="2491334248" sldId="264"/>
            <ac:spMk id="4" creationId="{F57D6B17-06E5-4488-86B2-24C28AECB141}"/>
          </ac:spMkLst>
        </pc:spChg>
        <pc:picChg chg="add mod">
          <ac:chgData name="anna_sergey64@outlook.com" userId="cfd73db700352fca" providerId="LiveId" clId="{D96563EC-67F8-40D4-AED9-E684D61C1FCA}" dt="2020-07-14T16:54:49.275" v="1945" actId="1076"/>
          <ac:picMkLst>
            <pc:docMk/>
            <pc:sldMk cId="2491334248" sldId="264"/>
            <ac:picMk id="3" creationId="{BD913331-E6A3-4433-B1E2-DA4E32D2221A}"/>
          </ac:picMkLst>
        </pc:picChg>
        <pc:picChg chg="mod">
          <ac:chgData name="anna_sergey64@outlook.com" userId="cfd73db700352fca" providerId="LiveId" clId="{D96563EC-67F8-40D4-AED9-E684D61C1FCA}" dt="2020-07-14T16:54:49.275" v="1945" actId="1076"/>
          <ac:picMkLst>
            <pc:docMk/>
            <pc:sldMk cId="2491334248" sldId="264"/>
            <ac:picMk id="8194" creationId="{3436CF4E-E0EB-4335-86AA-CC789BF303B1}"/>
          </ac:picMkLst>
        </pc:picChg>
      </pc:sldChg>
      <pc:sldChg chg="del">
        <pc:chgData name="anna_sergey64@outlook.com" userId="cfd73db700352fca" providerId="LiveId" clId="{D96563EC-67F8-40D4-AED9-E684D61C1FCA}" dt="2020-07-14T16:40:52.027" v="1872" actId="47"/>
        <pc:sldMkLst>
          <pc:docMk/>
          <pc:sldMk cId="900813594" sldId="265"/>
        </pc:sldMkLst>
      </pc:sldChg>
      <pc:sldChg chg="addSp delSp modSp mod ord">
        <pc:chgData name="anna_sergey64@outlook.com" userId="cfd73db700352fca" providerId="LiveId" clId="{D96563EC-67F8-40D4-AED9-E684D61C1FCA}" dt="2020-07-14T18:35:24.197" v="3532" actId="20577"/>
        <pc:sldMkLst>
          <pc:docMk/>
          <pc:sldMk cId="4249877602" sldId="266"/>
        </pc:sldMkLst>
        <pc:spChg chg="add">
          <ac:chgData name="anna_sergey64@outlook.com" userId="cfd73db700352fca" providerId="LiveId" clId="{D96563EC-67F8-40D4-AED9-E684D61C1FCA}" dt="2020-07-14T16:40:31.719" v="1871" actId="22"/>
          <ac:spMkLst>
            <pc:docMk/>
            <pc:sldMk cId="4249877602" sldId="266"/>
            <ac:spMk id="3" creationId="{B6A0FBE0-EF56-4C66-88E2-2B1A3CC265C7}"/>
          </ac:spMkLst>
        </pc:spChg>
        <pc:spChg chg="add mod">
          <ac:chgData name="anna_sergey64@outlook.com" userId="cfd73db700352fca" providerId="LiveId" clId="{D96563EC-67F8-40D4-AED9-E684D61C1FCA}" dt="2020-07-14T18:35:24.197" v="3532" actId="20577"/>
          <ac:spMkLst>
            <pc:docMk/>
            <pc:sldMk cId="4249877602" sldId="266"/>
            <ac:spMk id="4" creationId="{6D772928-3E5C-4074-9D99-8A2267DA2575}"/>
          </ac:spMkLst>
        </pc:spChg>
        <pc:picChg chg="add mod">
          <ac:chgData name="anna_sergey64@outlook.com" userId="cfd73db700352fca" providerId="LiveId" clId="{D96563EC-67F8-40D4-AED9-E684D61C1FCA}" dt="2020-07-14T16:43:01.183" v="1910" actId="1076"/>
          <ac:picMkLst>
            <pc:docMk/>
            <pc:sldMk cId="4249877602" sldId="266"/>
            <ac:picMk id="6" creationId="{1EB39459-F528-45E3-ABDE-6241AC701687}"/>
          </ac:picMkLst>
        </pc:picChg>
        <pc:picChg chg="del mod">
          <ac:chgData name="anna_sergey64@outlook.com" userId="cfd73db700352fca" providerId="LiveId" clId="{D96563EC-67F8-40D4-AED9-E684D61C1FCA}" dt="2020-07-14T16:41:18.513" v="1874" actId="478"/>
          <ac:picMkLst>
            <pc:docMk/>
            <pc:sldMk cId="4249877602" sldId="266"/>
            <ac:picMk id="10242" creationId="{DDC8814A-73C9-4CFE-BE57-4B55B7263EC9}"/>
          </ac:picMkLst>
        </pc:picChg>
      </pc:sldChg>
      <pc:sldChg chg="del">
        <pc:chgData name="anna_sergey64@outlook.com" userId="cfd73db700352fca" providerId="LiveId" clId="{D96563EC-67F8-40D4-AED9-E684D61C1FCA}" dt="2020-07-14T16:33:57.482" v="1807" actId="47"/>
        <pc:sldMkLst>
          <pc:docMk/>
          <pc:sldMk cId="475852914" sldId="267"/>
        </pc:sldMkLst>
      </pc:sldChg>
      <pc:sldChg chg="del">
        <pc:chgData name="anna_sergey64@outlook.com" userId="cfd73db700352fca" providerId="LiveId" clId="{D96563EC-67F8-40D4-AED9-E684D61C1FCA}" dt="2020-07-14T16:33:55.639" v="1806" actId="47"/>
        <pc:sldMkLst>
          <pc:docMk/>
          <pc:sldMk cId="286449434" sldId="268"/>
        </pc:sldMkLst>
      </pc:sldChg>
      <pc:sldChg chg="addSp delSp modSp mod ord">
        <pc:chgData name="anna_sergey64@outlook.com" userId="cfd73db700352fca" providerId="LiveId" clId="{D96563EC-67F8-40D4-AED9-E684D61C1FCA}" dt="2020-07-14T18:21:25.291" v="3107" actId="6549"/>
        <pc:sldMkLst>
          <pc:docMk/>
          <pc:sldMk cId="2777964749" sldId="269"/>
        </pc:sldMkLst>
        <pc:spChg chg="del">
          <ac:chgData name="anna_sergey64@outlook.com" userId="cfd73db700352fca" providerId="LiveId" clId="{D96563EC-67F8-40D4-AED9-E684D61C1FCA}" dt="2020-07-14T14:38:24.217" v="34" actId="478"/>
          <ac:spMkLst>
            <pc:docMk/>
            <pc:sldMk cId="2777964749" sldId="269"/>
            <ac:spMk id="3" creationId="{20D37569-0CFA-460D-8522-F270F8F84A78}"/>
          </ac:spMkLst>
        </pc:spChg>
        <pc:spChg chg="add mod">
          <ac:chgData name="anna_sergey64@outlook.com" userId="cfd73db700352fca" providerId="LiveId" clId="{D96563EC-67F8-40D4-AED9-E684D61C1FCA}" dt="2020-07-14T18:21:25.291" v="3107" actId="6549"/>
          <ac:spMkLst>
            <pc:docMk/>
            <pc:sldMk cId="2777964749" sldId="269"/>
            <ac:spMk id="4" creationId="{6C636AB6-6D12-4F17-A977-3A54343E7AC5}"/>
          </ac:spMkLst>
        </pc:spChg>
        <pc:spChg chg="add mod">
          <ac:chgData name="anna_sergey64@outlook.com" userId="cfd73db700352fca" providerId="LiveId" clId="{D96563EC-67F8-40D4-AED9-E684D61C1FCA}" dt="2020-07-14T14:54:49.787" v="507" actId="6549"/>
          <ac:spMkLst>
            <pc:docMk/>
            <pc:sldMk cId="2777964749" sldId="269"/>
            <ac:spMk id="8" creationId="{1801B01C-A6C2-4EB1-B84F-125D319A779B}"/>
          </ac:spMkLst>
        </pc:spChg>
        <pc:picChg chg="add mod">
          <ac:chgData name="anna_sergey64@outlook.com" userId="cfd73db700352fca" providerId="LiveId" clId="{D96563EC-67F8-40D4-AED9-E684D61C1FCA}" dt="2020-07-14T14:45:22.658" v="221" actId="14100"/>
          <ac:picMkLst>
            <pc:docMk/>
            <pc:sldMk cId="2777964749" sldId="269"/>
            <ac:picMk id="6" creationId="{FF8D03EA-E5A1-4E29-AA7F-AC2CC0A4C2F3}"/>
          </ac:picMkLst>
        </pc:picChg>
        <pc:picChg chg="add del mod">
          <ac:chgData name="anna_sergey64@outlook.com" userId="cfd73db700352fca" providerId="LiveId" clId="{D96563EC-67F8-40D4-AED9-E684D61C1FCA}" dt="2020-07-14T14:45:49.658" v="224"/>
          <ac:picMkLst>
            <pc:docMk/>
            <pc:sldMk cId="2777964749" sldId="269"/>
            <ac:picMk id="10" creationId="{CEC5C811-797E-4CF1-9734-4317FFA91D98}"/>
          </ac:picMkLst>
        </pc:picChg>
      </pc:sldChg>
      <pc:sldChg chg="addSp delSp modSp mod">
        <pc:chgData name="anna_sergey64@outlook.com" userId="cfd73db700352fca" providerId="LiveId" clId="{D96563EC-67F8-40D4-AED9-E684D61C1FCA}" dt="2020-07-14T17:22:30.538" v="2314" actId="14100"/>
        <pc:sldMkLst>
          <pc:docMk/>
          <pc:sldMk cId="3540686068" sldId="270"/>
        </pc:sldMkLst>
        <pc:spChg chg="add mod">
          <ac:chgData name="anna_sergey64@outlook.com" userId="cfd73db700352fca" providerId="LiveId" clId="{D96563EC-67F8-40D4-AED9-E684D61C1FCA}" dt="2020-07-14T15:22:33.954" v="889" actId="6549"/>
          <ac:spMkLst>
            <pc:docMk/>
            <pc:sldMk cId="3540686068" sldId="270"/>
            <ac:spMk id="2" creationId="{C74DF594-EC28-429F-A65B-F1F6875FD24D}"/>
          </ac:spMkLst>
        </pc:spChg>
        <pc:spChg chg="del">
          <ac:chgData name="anna_sergey64@outlook.com" userId="cfd73db700352fca" providerId="LiveId" clId="{D96563EC-67F8-40D4-AED9-E684D61C1FCA}" dt="2020-07-14T15:07:48.759" v="750" actId="478"/>
          <ac:spMkLst>
            <pc:docMk/>
            <pc:sldMk cId="3540686068" sldId="270"/>
            <ac:spMk id="3" creationId="{66961492-2CBC-4F46-A46C-A066B156B09E}"/>
          </ac:spMkLst>
        </pc:spChg>
        <pc:spChg chg="del">
          <ac:chgData name="anna_sergey64@outlook.com" userId="cfd73db700352fca" providerId="LiveId" clId="{D96563EC-67F8-40D4-AED9-E684D61C1FCA}" dt="2020-07-14T15:07:51.931" v="751" actId="478"/>
          <ac:spMkLst>
            <pc:docMk/>
            <pc:sldMk cId="3540686068" sldId="270"/>
            <ac:spMk id="5" creationId="{C778238F-68FE-4AAB-8B6F-BA6E4946A6DC}"/>
          </ac:spMkLst>
        </pc:spChg>
        <pc:spChg chg="add del mod">
          <ac:chgData name="anna_sergey64@outlook.com" userId="cfd73db700352fca" providerId="LiveId" clId="{D96563EC-67F8-40D4-AED9-E684D61C1FCA}" dt="2020-07-14T15:22:37.176" v="891"/>
          <ac:spMkLst>
            <pc:docMk/>
            <pc:sldMk cId="3540686068" sldId="270"/>
            <ac:spMk id="7" creationId="{485EFE0E-8443-4E46-B423-1AB7E66A0258}"/>
          </ac:spMkLst>
        </pc:spChg>
        <pc:spChg chg="add mod">
          <ac:chgData name="anna_sergey64@outlook.com" userId="cfd73db700352fca" providerId="LiveId" clId="{D96563EC-67F8-40D4-AED9-E684D61C1FCA}" dt="2020-07-14T15:30:37.750" v="1002" actId="1076"/>
          <ac:spMkLst>
            <pc:docMk/>
            <pc:sldMk cId="3540686068" sldId="270"/>
            <ac:spMk id="9" creationId="{6024D0AF-5F2D-4600-8B97-12DE43549167}"/>
          </ac:spMkLst>
        </pc:spChg>
        <pc:spChg chg="add">
          <ac:chgData name="anna_sergey64@outlook.com" userId="cfd73db700352fca" providerId="LiveId" clId="{D96563EC-67F8-40D4-AED9-E684D61C1FCA}" dt="2020-07-14T15:27:38.741" v="939"/>
          <ac:spMkLst>
            <pc:docMk/>
            <pc:sldMk cId="3540686068" sldId="270"/>
            <ac:spMk id="12" creationId="{3B2EDB07-863F-4DAA-B426-15A1DD917FA3}"/>
          </ac:spMkLst>
        </pc:spChg>
        <pc:spChg chg="add mod">
          <ac:chgData name="anna_sergey64@outlook.com" userId="cfd73db700352fca" providerId="LiveId" clId="{D96563EC-67F8-40D4-AED9-E684D61C1FCA}" dt="2020-07-14T15:27:43.465" v="940"/>
          <ac:spMkLst>
            <pc:docMk/>
            <pc:sldMk cId="3540686068" sldId="270"/>
            <ac:spMk id="13" creationId="{8E257D86-47EF-49C9-A1E1-EA7B078090CF}"/>
          </ac:spMkLst>
        </pc:spChg>
        <pc:picChg chg="add del mod">
          <ac:chgData name="anna_sergey64@outlook.com" userId="cfd73db700352fca" providerId="LiveId" clId="{D96563EC-67F8-40D4-AED9-E684D61C1FCA}" dt="2020-07-14T15:28:39.326" v="942" actId="478"/>
          <ac:picMkLst>
            <pc:docMk/>
            <pc:sldMk cId="3540686068" sldId="270"/>
            <ac:picMk id="11" creationId="{1C132B1E-2A08-4FD5-96FD-4B16534AEDBA}"/>
          </ac:picMkLst>
        </pc:picChg>
        <pc:picChg chg="add mod">
          <ac:chgData name="anna_sergey64@outlook.com" userId="cfd73db700352fca" providerId="LiveId" clId="{D96563EC-67F8-40D4-AED9-E684D61C1FCA}" dt="2020-07-14T17:22:05.048" v="2309" actId="14100"/>
          <ac:picMkLst>
            <pc:docMk/>
            <pc:sldMk cId="3540686068" sldId="270"/>
            <ac:picMk id="15" creationId="{0CC6987F-8CF1-4902-990E-20CF6768B63B}"/>
          </ac:picMkLst>
        </pc:picChg>
        <pc:picChg chg="add mod">
          <ac:chgData name="anna_sergey64@outlook.com" userId="cfd73db700352fca" providerId="LiveId" clId="{D96563EC-67F8-40D4-AED9-E684D61C1FCA}" dt="2020-07-14T17:22:30.538" v="2314" actId="14100"/>
          <ac:picMkLst>
            <pc:docMk/>
            <pc:sldMk cId="3540686068" sldId="270"/>
            <ac:picMk id="17" creationId="{3D5B656F-16AC-434D-B871-CB9F2A4BAE5B}"/>
          </ac:picMkLst>
        </pc:picChg>
      </pc:sldChg>
      <pc:sldChg chg="addSp modSp new mod">
        <pc:chgData name="anna_sergey64@outlook.com" userId="cfd73db700352fca" providerId="LiveId" clId="{D96563EC-67F8-40D4-AED9-E684D61C1FCA}" dt="2020-07-14T18:23:06.083" v="3149" actId="20577"/>
        <pc:sldMkLst>
          <pc:docMk/>
          <pc:sldMk cId="3709215180" sldId="271"/>
        </pc:sldMkLst>
        <pc:spChg chg="add mod">
          <ac:chgData name="anna_sergey64@outlook.com" userId="cfd73db700352fca" providerId="LiveId" clId="{D96563EC-67F8-40D4-AED9-E684D61C1FCA}" dt="2020-07-14T18:22:46.271" v="3148" actId="20577"/>
          <ac:spMkLst>
            <pc:docMk/>
            <pc:sldMk cId="3709215180" sldId="271"/>
            <ac:spMk id="5" creationId="{9BFFDE51-5AE5-47CD-B090-B7F2A3D11888}"/>
          </ac:spMkLst>
        </pc:spChg>
        <pc:spChg chg="add mod">
          <ac:chgData name="anna_sergey64@outlook.com" userId="cfd73db700352fca" providerId="LiveId" clId="{D96563EC-67F8-40D4-AED9-E684D61C1FCA}" dt="2020-07-14T18:23:06.083" v="3149" actId="20577"/>
          <ac:spMkLst>
            <pc:docMk/>
            <pc:sldMk cId="3709215180" sldId="271"/>
            <ac:spMk id="7" creationId="{EEEA47D3-A91C-43B9-8C1E-0E9423F588F8}"/>
          </ac:spMkLst>
        </pc:spChg>
        <pc:spChg chg="add mod">
          <ac:chgData name="anna_sergey64@outlook.com" userId="cfd73db700352fca" providerId="LiveId" clId="{D96563EC-67F8-40D4-AED9-E684D61C1FCA}" dt="2020-07-14T15:05:33.836" v="629" actId="255"/>
          <ac:spMkLst>
            <pc:docMk/>
            <pc:sldMk cId="3709215180" sldId="271"/>
            <ac:spMk id="9" creationId="{AFAE9502-AD92-4B68-8A5B-D1D337051621}"/>
          </ac:spMkLst>
        </pc:spChg>
        <pc:picChg chg="add mod">
          <ac:chgData name="anna_sergey64@outlook.com" userId="cfd73db700352fca" providerId="LiveId" clId="{D96563EC-67F8-40D4-AED9-E684D61C1FCA}" dt="2020-07-14T15:04:29.585" v="622" actId="1076"/>
          <ac:picMkLst>
            <pc:docMk/>
            <pc:sldMk cId="3709215180" sldId="271"/>
            <ac:picMk id="3" creationId="{0468A88E-7A6E-4A4A-8F07-F6B11B1B7023}"/>
          </ac:picMkLst>
        </pc:picChg>
      </pc:sldChg>
      <pc:sldChg chg="addSp modSp new mod">
        <pc:chgData name="anna_sergey64@outlook.com" userId="cfd73db700352fca" providerId="LiveId" clId="{D96563EC-67F8-40D4-AED9-E684D61C1FCA}" dt="2020-07-14T18:23:57.808" v="3159" actId="20577"/>
        <pc:sldMkLst>
          <pc:docMk/>
          <pc:sldMk cId="4238376031" sldId="272"/>
        </pc:sldMkLst>
        <pc:spChg chg="add mod">
          <ac:chgData name="anna_sergey64@outlook.com" userId="cfd73db700352fca" providerId="LiveId" clId="{D96563EC-67F8-40D4-AED9-E684D61C1FCA}" dt="2020-07-14T15:06:46.084" v="639" actId="20577"/>
          <ac:spMkLst>
            <pc:docMk/>
            <pc:sldMk cId="4238376031" sldId="272"/>
            <ac:spMk id="3" creationId="{73ADC9BC-679E-4748-A9DC-58F8FA3D0511}"/>
          </ac:spMkLst>
        </pc:spChg>
        <pc:spChg chg="add mod">
          <ac:chgData name="anna_sergey64@outlook.com" userId="cfd73db700352fca" providerId="LiveId" clId="{D96563EC-67F8-40D4-AED9-E684D61C1FCA}" dt="2020-07-14T15:20:12.919" v="849" actId="14100"/>
          <ac:spMkLst>
            <pc:docMk/>
            <pc:sldMk cId="4238376031" sldId="272"/>
            <ac:spMk id="7" creationId="{9B5F73B0-4BA1-4978-B05B-5F9B457824AC}"/>
          </ac:spMkLst>
        </pc:spChg>
        <pc:spChg chg="add mod">
          <ac:chgData name="anna_sergey64@outlook.com" userId="cfd73db700352fca" providerId="LiveId" clId="{D96563EC-67F8-40D4-AED9-E684D61C1FCA}" dt="2020-07-14T18:23:57.808" v="3159" actId="20577"/>
          <ac:spMkLst>
            <pc:docMk/>
            <pc:sldMk cId="4238376031" sldId="272"/>
            <ac:spMk id="9" creationId="{FF3C77E0-258D-4EEF-8B9E-582FAC69914A}"/>
          </ac:spMkLst>
        </pc:spChg>
        <pc:picChg chg="add mod">
          <ac:chgData name="anna_sergey64@outlook.com" userId="cfd73db700352fca" providerId="LiveId" clId="{D96563EC-67F8-40D4-AED9-E684D61C1FCA}" dt="2020-07-14T15:20:08.794" v="848" actId="14100"/>
          <ac:picMkLst>
            <pc:docMk/>
            <pc:sldMk cId="4238376031" sldId="272"/>
            <ac:picMk id="5" creationId="{4CC54258-5845-4504-AD81-725DB4DF0898}"/>
          </ac:picMkLst>
        </pc:picChg>
      </pc:sldChg>
      <pc:sldChg chg="addSp delSp modSp add mod">
        <pc:chgData name="anna_sergey64@outlook.com" userId="cfd73db700352fca" providerId="LiveId" clId="{D96563EC-67F8-40D4-AED9-E684D61C1FCA}" dt="2020-07-14T18:26:15.957" v="3228" actId="20577"/>
        <pc:sldMkLst>
          <pc:docMk/>
          <pc:sldMk cId="1752904270" sldId="273"/>
        </pc:sldMkLst>
        <pc:spChg chg="mod">
          <ac:chgData name="anna_sergey64@outlook.com" userId="cfd73db700352fca" providerId="LiveId" clId="{D96563EC-67F8-40D4-AED9-E684D61C1FCA}" dt="2020-07-14T17:25:21.648" v="2362" actId="20577"/>
          <ac:spMkLst>
            <pc:docMk/>
            <pc:sldMk cId="1752904270" sldId="273"/>
            <ac:spMk id="2" creationId="{C74DF594-EC28-429F-A65B-F1F6875FD24D}"/>
          </ac:spMkLst>
        </pc:spChg>
        <pc:spChg chg="add mod">
          <ac:chgData name="anna_sergey64@outlook.com" userId="cfd73db700352fca" providerId="LiveId" clId="{D96563EC-67F8-40D4-AED9-E684D61C1FCA}" dt="2020-07-14T18:26:15.957" v="3228" actId="20577"/>
          <ac:spMkLst>
            <pc:docMk/>
            <pc:sldMk cId="1752904270" sldId="273"/>
            <ac:spMk id="8" creationId="{7ABD810A-30E2-4F77-8E85-0CF0EC8370F0}"/>
          </ac:spMkLst>
        </pc:spChg>
        <pc:spChg chg="del">
          <ac:chgData name="anna_sergey64@outlook.com" userId="cfd73db700352fca" providerId="LiveId" clId="{D96563EC-67F8-40D4-AED9-E684D61C1FCA}" dt="2020-07-14T15:30:58.504" v="1003" actId="478"/>
          <ac:spMkLst>
            <pc:docMk/>
            <pc:sldMk cId="1752904270" sldId="273"/>
            <ac:spMk id="9" creationId="{6024D0AF-5F2D-4600-8B97-12DE43549167}"/>
          </ac:spMkLst>
        </pc:spChg>
        <pc:picChg chg="add mod">
          <ac:chgData name="anna_sergey64@outlook.com" userId="cfd73db700352fca" providerId="LiveId" clId="{D96563EC-67F8-40D4-AED9-E684D61C1FCA}" dt="2020-07-14T17:20:28.343" v="2261" actId="1440"/>
          <ac:picMkLst>
            <pc:docMk/>
            <pc:sldMk cId="1752904270" sldId="273"/>
            <ac:picMk id="5" creationId="{1500C822-A34D-4D7E-B8FA-688F1CB37B1F}"/>
          </ac:picMkLst>
        </pc:picChg>
        <pc:picChg chg="mod">
          <ac:chgData name="anna_sergey64@outlook.com" userId="cfd73db700352fca" providerId="LiveId" clId="{D96563EC-67F8-40D4-AED9-E684D61C1FCA}" dt="2020-07-14T17:20:23.250" v="2259" actId="1076"/>
          <ac:picMkLst>
            <pc:docMk/>
            <pc:sldMk cId="1752904270" sldId="273"/>
            <ac:picMk id="11" creationId="{1C132B1E-2A08-4FD5-96FD-4B16534AEDBA}"/>
          </ac:picMkLst>
        </pc:picChg>
      </pc:sldChg>
      <pc:sldChg chg="addSp delSp modSp add mod">
        <pc:chgData name="anna_sergey64@outlook.com" userId="cfd73db700352fca" providerId="LiveId" clId="{D96563EC-67F8-40D4-AED9-E684D61C1FCA}" dt="2020-07-14T18:31:20.399" v="3432" actId="20577"/>
        <pc:sldMkLst>
          <pc:docMk/>
          <pc:sldMk cId="1193358136" sldId="274"/>
        </pc:sldMkLst>
        <pc:spChg chg="mod">
          <ac:chgData name="anna_sergey64@outlook.com" userId="cfd73db700352fca" providerId="LiveId" clId="{D96563EC-67F8-40D4-AED9-E684D61C1FCA}" dt="2020-07-14T15:39:02.169" v="1102" actId="6549"/>
          <ac:spMkLst>
            <pc:docMk/>
            <pc:sldMk cId="1193358136" sldId="274"/>
            <ac:spMk id="2" creationId="{C74DF594-EC28-429F-A65B-F1F6875FD24D}"/>
          </ac:spMkLst>
        </pc:spChg>
        <pc:spChg chg="mod">
          <ac:chgData name="anna_sergey64@outlook.com" userId="cfd73db700352fca" providerId="LiveId" clId="{D96563EC-67F8-40D4-AED9-E684D61C1FCA}" dt="2020-07-14T18:31:20.399" v="3432" actId="20577"/>
          <ac:spMkLst>
            <pc:docMk/>
            <pc:sldMk cId="1193358136" sldId="274"/>
            <ac:spMk id="8" creationId="{7ABD810A-30E2-4F77-8E85-0CF0EC8370F0}"/>
          </ac:spMkLst>
        </pc:spChg>
        <pc:picChg chg="add mod">
          <ac:chgData name="anna_sergey64@outlook.com" userId="cfd73db700352fca" providerId="LiveId" clId="{D96563EC-67F8-40D4-AED9-E684D61C1FCA}" dt="2020-07-14T15:42:21.757" v="1127" actId="1076"/>
          <ac:picMkLst>
            <pc:docMk/>
            <pc:sldMk cId="1193358136" sldId="274"/>
            <ac:picMk id="4" creationId="{D7AA9B65-8C1B-4CDB-AAC6-43A8C303B9A6}"/>
          </ac:picMkLst>
        </pc:picChg>
        <pc:picChg chg="del">
          <ac:chgData name="anna_sergey64@outlook.com" userId="cfd73db700352fca" providerId="LiveId" clId="{D96563EC-67F8-40D4-AED9-E684D61C1FCA}" dt="2020-07-14T15:37:38.287" v="1077" actId="478"/>
          <ac:picMkLst>
            <pc:docMk/>
            <pc:sldMk cId="1193358136" sldId="274"/>
            <ac:picMk id="11" creationId="{1C132B1E-2A08-4FD5-96FD-4B16534AEDBA}"/>
          </ac:picMkLst>
        </pc:picChg>
      </pc:sldChg>
      <pc:sldChg chg="addSp delSp modSp add mod">
        <pc:chgData name="anna_sergey64@outlook.com" userId="cfd73db700352fca" providerId="LiveId" clId="{D96563EC-67F8-40D4-AED9-E684D61C1FCA}" dt="2020-07-14T17:52:36.167" v="2887" actId="14100"/>
        <pc:sldMkLst>
          <pc:docMk/>
          <pc:sldMk cId="1200081168" sldId="275"/>
        </pc:sldMkLst>
        <pc:spChg chg="mod">
          <ac:chgData name="anna_sergey64@outlook.com" userId="cfd73db700352fca" providerId="LiveId" clId="{D96563EC-67F8-40D4-AED9-E684D61C1FCA}" dt="2020-07-14T17:51:24.219" v="2813" actId="20577"/>
          <ac:spMkLst>
            <pc:docMk/>
            <pc:sldMk cId="1200081168" sldId="275"/>
            <ac:spMk id="8" creationId="{7ABD810A-30E2-4F77-8E85-0CF0EC8370F0}"/>
          </ac:spMkLst>
        </pc:spChg>
        <pc:spChg chg="add del mod">
          <ac:chgData name="anna_sergey64@outlook.com" userId="cfd73db700352fca" providerId="LiveId" clId="{D96563EC-67F8-40D4-AED9-E684D61C1FCA}" dt="2020-07-14T15:50:13.536" v="1327" actId="478"/>
          <ac:spMkLst>
            <pc:docMk/>
            <pc:sldMk cId="1200081168" sldId="275"/>
            <ac:spMk id="9" creationId="{93777AB1-B3E6-40CA-B324-6981AF5F4748}"/>
          </ac:spMkLst>
        </pc:spChg>
        <pc:spChg chg="add mod">
          <ac:chgData name="anna_sergey64@outlook.com" userId="cfd73db700352fca" providerId="LiveId" clId="{D96563EC-67F8-40D4-AED9-E684D61C1FCA}" dt="2020-07-14T17:52:36.167" v="2887" actId="14100"/>
          <ac:spMkLst>
            <pc:docMk/>
            <pc:sldMk cId="1200081168" sldId="275"/>
            <ac:spMk id="11" creationId="{46AA7D17-D177-4C33-ABBB-C689494C6B55}"/>
          </ac:spMkLst>
        </pc:spChg>
        <pc:picChg chg="del">
          <ac:chgData name="anna_sergey64@outlook.com" userId="cfd73db700352fca" providerId="LiveId" clId="{D96563EC-67F8-40D4-AED9-E684D61C1FCA}" dt="2020-07-14T15:51:06.845" v="1336" actId="478"/>
          <ac:picMkLst>
            <pc:docMk/>
            <pc:sldMk cId="1200081168" sldId="275"/>
            <ac:picMk id="4" creationId="{D7AA9B65-8C1B-4CDB-AAC6-43A8C303B9A6}"/>
          </ac:picMkLst>
        </pc:picChg>
        <pc:picChg chg="add mod modCrop">
          <ac:chgData name="anna_sergey64@outlook.com" userId="cfd73db700352fca" providerId="LiveId" clId="{D96563EC-67F8-40D4-AED9-E684D61C1FCA}" dt="2020-07-14T17:52:32.301" v="2886" actId="1076"/>
          <ac:picMkLst>
            <pc:docMk/>
            <pc:sldMk cId="1200081168" sldId="275"/>
            <ac:picMk id="6" creationId="{E0B249CD-3099-41D0-8525-779E5E84BF43}"/>
          </ac:picMkLst>
        </pc:picChg>
      </pc:sldChg>
      <pc:sldChg chg="addSp delSp modSp add mod">
        <pc:chgData name="anna_sergey64@outlook.com" userId="cfd73db700352fca" providerId="LiveId" clId="{D96563EC-67F8-40D4-AED9-E684D61C1FCA}" dt="2020-07-14T15:59:04.326" v="1526" actId="20577"/>
        <pc:sldMkLst>
          <pc:docMk/>
          <pc:sldMk cId="3913824782" sldId="276"/>
        </pc:sldMkLst>
        <pc:spChg chg="mod">
          <ac:chgData name="anna_sergey64@outlook.com" userId="cfd73db700352fca" providerId="LiveId" clId="{D96563EC-67F8-40D4-AED9-E684D61C1FCA}" dt="2020-07-14T15:56:45.032" v="1463" actId="20577"/>
          <ac:spMkLst>
            <pc:docMk/>
            <pc:sldMk cId="3913824782" sldId="276"/>
            <ac:spMk id="2" creationId="{C74DF594-EC28-429F-A65B-F1F6875FD24D}"/>
          </ac:spMkLst>
        </pc:spChg>
        <pc:spChg chg="del">
          <ac:chgData name="anna_sergey64@outlook.com" userId="cfd73db700352fca" providerId="LiveId" clId="{D96563EC-67F8-40D4-AED9-E684D61C1FCA}" dt="2020-07-14T15:56:05.918" v="1388" actId="478"/>
          <ac:spMkLst>
            <pc:docMk/>
            <pc:sldMk cId="3913824782" sldId="276"/>
            <ac:spMk id="8" creationId="{7ABD810A-30E2-4F77-8E85-0CF0EC8370F0}"/>
          </ac:spMkLst>
        </pc:spChg>
        <pc:spChg chg="add mod">
          <ac:chgData name="anna_sergey64@outlook.com" userId="cfd73db700352fca" providerId="LiveId" clId="{D96563EC-67F8-40D4-AED9-E684D61C1FCA}" dt="2020-07-14T15:59:04.326" v="1526" actId="20577"/>
          <ac:spMkLst>
            <pc:docMk/>
            <pc:sldMk cId="3913824782" sldId="276"/>
            <ac:spMk id="10" creationId="{C102D1FE-AEF6-463B-BF91-CA92FC1E2725}"/>
          </ac:spMkLst>
        </pc:spChg>
        <pc:spChg chg="del">
          <ac:chgData name="anna_sergey64@outlook.com" userId="cfd73db700352fca" providerId="LiveId" clId="{D96563EC-67F8-40D4-AED9-E684D61C1FCA}" dt="2020-07-14T15:56:08.418" v="1389" actId="478"/>
          <ac:spMkLst>
            <pc:docMk/>
            <pc:sldMk cId="3913824782" sldId="276"/>
            <ac:spMk id="11" creationId="{46AA7D17-D177-4C33-ABBB-C689494C6B55}"/>
          </ac:spMkLst>
        </pc:spChg>
        <pc:picChg chg="del">
          <ac:chgData name="anna_sergey64@outlook.com" userId="cfd73db700352fca" providerId="LiveId" clId="{D96563EC-67F8-40D4-AED9-E684D61C1FCA}" dt="2020-07-14T15:55:38.411" v="1384" actId="478"/>
          <ac:picMkLst>
            <pc:docMk/>
            <pc:sldMk cId="3913824782" sldId="276"/>
            <ac:picMk id="6" creationId="{E0B249CD-3099-41D0-8525-779E5E84BF43}"/>
          </ac:picMkLst>
        </pc:picChg>
        <pc:picChg chg="add mod">
          <ac:chgData name="anna_sergey64@outlook.com" userId="cfd73db700352fca" providerId="LiveId" clId="{D96563EC-67F8-40D4-AED9-E684D61C1FCA}" dt="2020-07-14T15:58:53.341" v="1485" actId="1076"/>
          <ac:picMkLst>
            <pc:docMk/>
            <pc:sldMk cId="3913824782" sldId="276"/>
            <ac:picMk id="2050" creationId="{646A265B-1C15-415E-8BE8-CA814863B20F}"/>
          </ac:picMkLst>
        </pc:picChg>
      </pc:sldChg>
      <pc:sldChg chg="addSp delSp modSp add mod">
        <pc:chgData name="anna_sergey64@outlook.com" userId="cfd73db700352fca" providerId="LiveId" clId="{D96563EC-67F8-40D4-AED9-E684D61C1FCA}" dt="2020-07-14T18:33:29.957" v="3516" actId="1076"/>
        <pc:sldMkLst>
          <pc:docMk/>
          <pc:sldMk cId="740366160" sldId="277"/>
        </pc:sldMkLst>
        <pc:spChg chg="mod">
          <ac:chgData name="anna_sergey64@outlook.com" userId="cfd73db700352fca" providerId="LiveId" clId="{D96563EC-67F8-40D4-AED9-E684D61C1FCA}" dt="2020-07-14T18:33:18.333" v="3515" actId="20577"/>
          <ac:spMkLst>
            <pc:docMk/>
            <pc:sldMk cId="740366160" sldId="277"/>
            <ac:spMk id="2" creationId="{C74DF594-EC28-429F-A65B-F1F6875FD24D}"/>
          </ac:spMkLst>
        </pc:spChg>
        <pc:spChg chg="add mod">
          <ac:chgData name="anna_sergey64@outlook.com" userId="cfd73db700352fca" providerId="LiveId" clId="{D96563EC-67F8-40D4-AED9-E684D61C1FCA}" dt="2020-07-14T18:33:29.957" v="3516" actId="1076"/>
          <ac:spMkLst>
            <pc:docMk/>
            <pc:sldMk cId="740366160" sldId="277"/>
            <ac:spMk id="8" creationId="{6EC28062-F29F-4FDC-939E-3D4886D597DD}"/>
          </ac:spMkLst>
        </pc:spChg>
        <pc:spChg chg="del">
          <ac:chgData name="anna_sergey64@outlook.com" userId="cfd73db700352fca" providerId="LiveId" clId="{D96563EC-67F8-40D4-AED9-E684D61C1FCA}" dt="2020-07-14T16:00:08.535" v="1555" actId="478"/>
          <ac:spMkLst>
            <pc:docMk/>
            <pc:sldMk cId="740366160" sldId="277"/>
            <ac:spMk id="10" creationId="{C102D1FE-AEF6-463B-BF91-CA92FC1E2725}"/>
          </ac:spMkLst>
        </pc:spChg>
        <pc:picChg chg="del">
          <ac:chgData name="anna_sergey64@outlook.com" userId="cfd73db700352fca" providerId="LiveId" clId="{D96563EC-67F8-40D4-AED9-E684D61C1FCA}" dt="2020-07-14T15:59:35.562" v="1553" actId="478"/>
          <ac:picMkLst>
            <pc:docMk/>
            <pc:sldMk cId="740366160" sldId="277"/>
            <ac:picMk id="2050" creationId="{646A265B-1C15-415E-8BE8-CA814863B20F}"/>
          </ac:picMkLst>
        </pc:picChg>
        <pc:picChg chg="add mod">
          <ac:chgData name="anna_sergey64@outlook.com" userId="cfd73db700352fca" providerId="LiveId" clId="{D96563EC-67F8-40D4-AED9-E684D61C1FCA}" dt="2020-07-14T16:02:36.178" v="1572" actId="1076"/>
          <ac:picMkLst>
            <pc:docMk/>
            <pc:sldMk cId="740366160" sldId="277"/>
            <ac:picMk id="6146" creationId="{F50F1865-FB5A-45A2-8BE7-BEDBB96C98B6}"/>
          </ac:picMkLst>
        </pc:picChg>
      </pc:sldChg>
      <pc:sldChg chg="addSp delSp modSp add mod">
        <pc:chgData name="anna_sergey64@outlook.com" userId="cfd73db700352fca" providerId="LiveId" clId="{D96563EC-67F8-40D4-AED9-E684D61C1FCA}" dt="2020-07-14T16:40:03.851" v="1870" actId="1076"/>
        <pc:sldMkLst>
          <pc:docMk/>
          <pc:sldMk cId="3388515155" sldId="278"/>
        </pc:sldMkLst>
        <pc:spChg chg="del mod">
          <ac:chgData name="anna_sergey64@outlook.com" userId="cfd73db700352fca" providerId="LiveId" clId="{D96563EC-67F8-40D4-AED9-E684D61C1FCA}" dt="2020-07-14T16:38:22.536" v="1856" actId="478"/>
          <ac:spMkLst>
            <pc:docMk/>
            <pc:sldMk cId="3388515155" sldId="278"/>
            <ac:spMk id="2" creationId="{C74DF594-EC28-429F-A65B-F1F6875FD24D}"/>
          </ac:spMkLst>
        </pc:spChg>
        <pc:spChg chg="mod">
          <ac:chgData name="anna_sergey64@outlook.com" userId="cfd73db700352fca" providerId="LiveId" clId="{D96563EC-67F8-40D4-AED9-E684D61C1FCA}" dt="2020-07-14T16:38:27.548" v="1857" actId="1076"/>
          <ac:spMkLst>
            <pc:docMk/>
            <pc:sldMk cId="3388515155" sldId="278"/>
            <ac:spMk id="8" creationId="{6EC28062-F29F-4FDC-939E-3D4886D597DD}"/>
          </ac:spMkLst>
        </pc:spChg>
        <pc:picChg chg="add del mod">
          <ac:chgData name="anna_sergey64@outlook.com" userId="cfd73db700352fca" providerId="LiveId" clId="{D96563EC-67F8-40D4-AED9-E684D61C1FCA}" dt="2020-07-14T16:22:06.434" v="1631" actId="478"/>
          <ac:picMkLst>
            <pc:docMk/>
            <pc:sldMk cId="3388515155" sldId="278"/>
            <ac:picMk id="3" creationId="{002DD20E-9F5B-49D2-BBB9-A93E56C38A49}"/>
          </ac:picMkLst>
        </pc:picChg>
        <pc:picChg chg="add mod">
          <ac:chgData name="anna_sergey64@outlook.com" userId="cfd73db700352fca" providerId="LiveId" clId="{D96563EC-67F8-40D4-AED9-E684D61C1FCA}" dt="2020-07-14T16:40:03.851" v="1870" actId="1076"/>
          <ac:picMkLst>
            <pc:docMk/>
            <pc:sldMk cId="3388515155" sldId="278"/>
            <ac:picMk id="4" creationId="{CACCDBD1-8F51-4383-9777-6274FA28C12F}"/>
          </ac:picMkLst>
        </pc:picChg>
        <pc:picChg chg="add del mod">
          <ac:chgData name="anna_sergey64@outlook.com" userId="cfd73db700352fca" providerId="LiveId" clId="{D96563EC-67F8-40D4-AED9-E684D61C1FCA}" dt="2020-07-14T16:39:23.355" v="1861" actId="478"/>
          <ac:picMkLst>
            <pc:docMk/>
            <pc:sldMk cId="3388515155" sldId="278"/>
            <ac:picMk id="6" creationId="{4E01D9B4-0848-4303-A20E-D2ADA4571D44}"/>
          </ac:picMkLst>
        </pc:picChg>
        <pc:picChg chg="add mod">
          <ac:chgData name="anna_sergey64@outlook.com" userId="cfd73db700352fca" providerId="LiveId" clId="{D96563EC-67F8-40D4-AED9-E684D61C1FCA}" dt="2020-07-14T16:40:00.891" v="1869" actId="1076"/>
          <ac:picMkLst>
            <pc:docMk/>
            <pc:sldMk cId="3388515155" sldId="278"/>
            <ac:picMk id="10" creationId="{1479E844-04BC-4087-B84F-249AF5C5EF6C}"/>
          </ac:picMkLst>
        </pc:picChg>
        <pc:picChg chg="del">
          <ac:chgData name="anna_sergey64@outlook.com" userId="cfd73db700352fca" providerId="LiveId" clId="{D96563EC-67F8-40D4-AED9-E684D61C1FCA}" dt="2020-07-14T16:09:42.542" v="1593" actId="478"/>
          <ac:picMkLst>
            <pc:docMk/>
            <pc:sldMk cId="3388515155" sldId="278"/>
            <ac:picMk id="6146" creationId="{F50F1865-FB5A-45A2-8BE7-BEDBB96C98B6}"/>
          </ac:picMkLst>
        </pc:picChg>
      </pc:sldChg>
      <pc:sldChg chg="modSp add mod ord">
        <pc:chgData name="anna_sergey64@outlook.com" userId="cfd73db700352fca" providerId="LiveId" clId="{D96563EC-67F8-40D4-AED9-E684D61C1FCA}" dt="2020-07-14T16:22:34.986" v="1658" actId="20577"/>
        <pc:sldMkLst>
          <pc:docMk/>
          <pc:sldMk cId="2202849214" sldId="279"/>
        </pc:sldMkLst>
        <pc:spChg chg="mod">
          <ac:chgData name="anna_sergey64@outlook.com" userId="cfd73db700352fca" providerId="LiveId" clId="{D96563EC-67F8-40D4-AED9-E684D61C1FCA}" dt="2020-07-14T16:22:34.986" v="1658" actId="20577"/>
          <ac:spMkLst>
            <pc:docMk/>
            <pc:sldMk cId="2202849214" sldId="279"/>
            <ac:spMk id="2" creationId="{C74DF594-EC28-429F-A65B-F1F6875FD24D}"/>
          </ac:spMkLst>
        </pc:spChg>
      </pc:sldChg>
      <pc:sldChg chg="addSp delSp modSp add mod ord">
        <pc:chgData name="anna_sergey64@outlook.com" userId="cfd73db700352fca" providerId="LiveId" clId="{D96563EC-67F8-40D4-AED9-E684D61C1FCA}" dt="2020-07-14T17:19:03.334" v="2253" actId="1076"/>
        <pc:sldMkLst>
          <pc:docMk/>
          <pc:sldMk cId="1999954537" sldId="280"/>
        </pc:sldMkLst>
        <pc:spChg chg="mod">
          <ac:chgData name="anna_sergey64@outlook.com" userId="cfd73db700352fca" providerId="LiveId" clId="{D96563EC-67F8-40D4-AED9-E684D61C1FCA}" dt="2020-07-14T16:37:29.858" v="1853" actId="20577"/>
          <ac:spMkLst>
            <pc:docMk/>
            <pc:sldMk cId="1999954537" sldId="280"/>
            <ac:spMk id="2" creationId="{C74DF594-EC28-429F-A65B-F1F6875FD24D}"/>
          </ac:spMkLst>
        </pc:spChg>
        <pc:spChg chg="del">
          <ac:chgData name="anna_sergey64@outlook.com" userId="cfd73db700352fca" providerId="LiveId" clId="{D96563EC-67F8-40D4-AED9-E684D61C1FCA}" dt="2020-07-14T16:26:49.383" v="1702" actId="478"/>
          <ac:spMkLst>
            <pc:docMk/>
            <pc:sldMk cId="1999954537" sldId="280"/>
            <ac:spMk id="8" creationId="{6EC28062-F29F-4FDC-939E-3D4886D597DD}"/>
          </ac:spMkLst>
        </pc:spChg>
        <pc:spChg chg="add mod">
          <ac:chgData name="anna_sergey64@outlook.com" userId="cfd73db700352fca" providerId="LiveId" clId="{D96563EC-67F8-40D4-AED9-E684D61C1FCA}" dt="2020-07-14T16:29:59.277" v="1742" actId="20577"/>
          <ac:spMkLst>
            <pc:docMk/>
            <pc:sldMk cId="1999954537" sldId="280"/>
            <ac:spMk id="11" creationId="{43A34789-3D68-4B20-BCFE-D91C431AC62D}"/>
          </ac:spMkLst>
        </pc:spChg>
        <pc:picChg chg="add mod">
          <ac:chgData name="anna_sergey64@outlook.com" userId="cfd73db700352fca" providerId="LiveId" clId="{D96563EC-67F8-40D4-AED9-E684D61C1FCA}" dt="2020-07-14T17:18:54.946" v="2250" actId="1076"/>
          <ac:picMkLst>
            <pc:docMk/>
            <pc:sldMk cId="1999954537" sldId="280"/>
            <ac:picMk id="3" creationId="{3FD971FC-F690-4CED-9BE4-EDCDEBBAE442}"/>
          </ac:picMkLst>
        </pc:picChg>
        <pc:picChg chg="del">
          <ac:chgData name="anna_sergey64@outlook.com" userId="cfd73db700352fca" providerId="LiveId" clId="{D96563EC-67F8-40D4-AED9-E684D61C1FCA}" dt="2020-07-14T16:26:21.202" v="1701" actId="478"/>
          <ac:picMkLst>
            <pc:docMk/>
            <pc:sldMk cId="1999954537" sldId="280"/>
            <ac:picMk id="4" creationId="{CACCDBD1-8F51-4383-9777-6274FA28C12F}"/>
          </ac:picMkLst>
        </pc:picChg>
        <pc:picChg chg="del">
          <ac:chgData name="anna_sergey64@outlook.com" userId="cfd73db700352fca" providerId="LiveId" clId="{D96563EC-67F8-40D4-AED9-E684D61C1FCA}" dt="2020-07-14T16:26:20.580" v="1700" actId="478"/>
          <ac:picMkLst>
            <pc:docMk/>
            <pc:sldMk cId="1999954537" sldId="280"/>
            <ac:picMk id="6" creationId="{4E01D9B4-0848-4303-A20E-D2ADA4571D44}"/>
          </ac:picMkLst>
        </pc:picChg>
        <pc:picChg chg="add mod">
          <ac:chgData name="anna_sergey64@outlook.com" userId="cfd73db700352fca" providerId="LiveId" clId="{D96563EC-67F8-40D4-AED9-E684D61C1FCA}" dt="2020-07-14T17:18:28.728" v="2243" actId="1076"/>
          <ac:picMkLst>
            <pc:docMk/>
            <pc:sldMk cId="1999954537" sldId="280"/>
            <ac:picMk id="7" creationId="{5B3737D6-A7F7-4744-9BCB-410B3406A42F}"/>
          </ac:picMkLst>
        </pc:picChg>
        <pc:picChg chg="add mod ord modCrop">
          <ac:chgData name="anna_sergey64@outlook.com" userId="cfd73db700352fca" providerId="LiveId" clId="{D96563EC-67F8-40D4-AED9-E684D61C1FCA}" dt="2020-07-14T17:19:03.334" v="2253" actId="1076"/>
          <ac:picMkLst>
            <pc:docMk/>
            <pc:sldMk cId="1999954537" sldId="280"/>
            <ac:picMk id="15" creationId="{368DB92F-CBC9-4507-90AF-F903B78D2B94}"/>
          </ac:picMkLst>
        </pc:picChg>
      </pc:sldChg>
      <pc:sldChg chg="addSp modSp new mod">
        <pc:chgData name="anna_sergey64@outlook.com" userId="cfd73db700352fca" providerId="LiveId" clId="{D96563EC-67F8-40D4-AED9-E684D61C1FCA}" dt="2020-07-14T18:36:41.046" v="3537" actId="1076"/>
        <pc:sldMkLst>
          <pc:docMk/>
          <pc:sldMk cId="2360190212" sldId="281"/>
        </pc:sldMkLst>
        <pc:spChg chg="add mod">
          <ac:chgData name="anna_sergey64@outlook.com" userId="cfd73db700352fca" providerId="LiveId" clId="{D96563EC-67F8-40D4-AED9-E684D61C1FCA}" dt="2020-07-14T17:17:17.183" v="2238" actId="14100"/>
          <ac:spMkLst>
            <pc:docMk/>
            <pc:sldMk cId="2360190212" sldId="281"/>
            <ac:spMk id="3" creationId="{0A603832-4107-4951-BD7A-8C170968E7B4}"/>
          </ac:spMkLst>
        </pc:spChg>
        <pc:picChg chg="add mod">
          <ac:chgData name="anna_sergey64@outlook.com" userId="cfd73db700352fca" providerId="LiveId" clId="{D96563EC-67F8-40D4-AED9-E684D61C1FCA}" dt="2020-07-14T18:36:41.046" v="3537" actId="1076"/>
          <ac:picMkLst>
            <pc:docMk/>
            <pc:sldMk cId="2360190212" sldId="281"/>
            <ac:picMk id="5" creationId="{C250AD18-90EF-4401-9B0D-B9622EB80754}"/>
          </ac:picMkLst>
        </pc:picChg>
      </pc:sldChg>
      <pc:sldChg chg="addSp modSp new mod">
        <pc:chgData name="anna_sergey64@outlook.com" userId="cfd73db700352fca" providerId="LiveId" clId="{D96563EC-67F8-40D4-AED9-E684D61C1FCA}" dt="2020-07-14T17:33:17.966" v="2444" actId="1076"/>
        <pc:sldMkLst>
          <pc:docMk/>
          <pc:sldMk cId="1975332252" sldId="282"/>
        </pc:sldMkLst>
        <pc:spChg chg="add mod">
          <ac:chgData name="anna_sergey64@outlook.com" userId="cfd73db700352fca" providerId="LiveId" clId="{D96563EC-67F8-40D4-AED9-E684D61C1FCA}" dt="2020-07-14T17:33:05.384" v="2442" actId="207"/>
          <ac:spMkLst>
            <pc:docMk/>
            <pc:sldMk cId="1975332252" sldId="282"/>
            <ac:spMk id="3" creationId="{3ED35EFB-20CD-4D74-B45E-BC66B02126E3}"/>
          </ac:spMkLst>
        </pc:spChg>
        <pc:picChg chg="add mod">
          <ac:chgData name="anna_sergey64@outlook.com" userId="cfd73db700352fca" providerId="LiveId" clId="{D96563EC-67F8-40D4-AED9-E684D61C1FCA}" dt="2020-07-14T17:33:17.966" v="2444" actId="1076"/>
          <ac:picMkLst>
            <pc:docMk/>
            <pc:sldMk cId="1975332252" sldId="282"/>
            <ac:picMk id="5" creationId="{4AD12B81-1F50-4B98-8E9E-7DE1CD8E73FF}"/>
          </ac:picMkLst>
        </pc:picChg>
      </pc:sldChg>
      <pc:sldChg chg="addSp new del mod ord">
        <pc:chgData name="anna_sergey64@outlook.com" userId="cfd73db700352fca" providerId="LiveId" clId="{D96563EC-67F8-40D4-AED9-E684D61C1FCA}" dt="2020-07-14T17:31:42.172" v="2428" actId="47"/>
        <pc:sldMkLst>
          <pc:docMk/>
          <pc:sldMk cId="458713167" sldId="283"/>
        </pc:sldMkLst>
        <pc:spChg chg="add">
          <ac:chgData name="anna_sergey64@outlook.com" userId="cfd73db700352fca" providerId="LiveId" clId="{D96563EC-67F8-40D4-AED9-E684D61C1FCA}" dt="2020-07-14T17:01:10.242" v="2039" actId="22"/>
          <ac:spMkLst>
            <pc:docMk/>
            <pc:sldMk cId="458713167" sldId="283"/>
            <ac:spMk id="3" creationId="{BE7A9703-4614-4CDC-94F5-2B1E9084938F}"/>
          </ac:spMkLst>
        </pc:spChg>
      </pc:sldChg>
      <pc:sldChg chg="addSp modSp new mod">
        <pc:chgData name="anna_sergey64@outlook.com" userId="cfd73db700352fca" providerId="LiveId" clId="{D96563EC-67F8-40D4-AED9-E684D61C1FCA}" dt="2020-07-14T17:07:30.432" v="2141" actId="113"/>
        <pc:sldMkLst>
          <pc:docMk/>
          <pc:sldMk cId="2157106492" sldId="284"/>
        </pc:sldMkLst>
        <pc:spChg chg="add mod">
          <ac:chgData name="anna_sergey64@outlook.com" userId="cfd73db700352fca" providerId="LiveId" clId="{D96563EC-67F8-40D4-AED9-E684D61C1FCA}" dt="2020-07-14T17:03:54.048" v="2060" actId="6549"/>
          <ac:spMkLst>
            <pc:docMk/>
            <pc:sldMk cId="2157106492" sldId="284"/>
            <ac:spMk id="3" creationId="{9C1C589A-08DC-442C-A6A9-CBF5E58A7F74}"/>
          </ac:spMkLst>
        </pc:spChg>
        <pc:spChg chg="add mod">
          <ac:chgData name="anna_sergey64@outlook.com" userId="cfd73db700352fca" providerId="LiveId" clId="{D96563EC-67F8-40D4-AED9-E684D61C1FCA}" dt="2020-07-14T17:07:30.432" v="2141" actId="113"/>
          <ac:spMkLst>
            <pc:docMk/>
            <pc:sldMk cId="2157106492" sldId="284"/>
            <ac:spMk id="5" creationId="{F7130211-7AF3-4FC6-9738-0DB6D6DAD503}"/>
          </ac:spMkLst>
        </pc:spChg>
      </pc:sldChg>
      <pc:sldChg chg="addSp delSp modSp new mod">
        <pc:chgData name="anna_sergey64@outlook.com" userId="cfd73db700352fca" providerId="LiveId" clId="{D96563EC-67F8-40D4-AED9-E684D61C1FCA}" dt="2020-07-14T18:27:08.102" v="3232" actId="1076"/>
        <pc:sldMkLst>
          <pc:docMk/>
          <pc:sldMk cId="3370381613" sldId="285"/>
        </pc:sldMkLst>
        <pc:spChg chg="add mod">
          <ac:chgData name="anna_sergey64@outlook.com" userId="cfd73db700352fca" providerId="LiveId" clId="{D96563EC-67F8-40D4-AED9-E684D61C1FCA}" dt="2020-07-14T17:30:29" v="2427" actId="20577"/>
          <ac:spMkLst>
            <pc:docMk/>
            <pc:sldMk cId="3370381613" sldId="285"/>
            <ac:spMk id="7" creationId="{EDBD5F6F-E9BD-4CB9-9344-442069F10318}"/>
          </ac:spMkLst>
        </pc:spChg>
        <pc:picChg chg="add del mod ord modCrop">
          <ac:chgData name="anna_sergey64@outlook.com" userId="cfd73db700352fca" providerId="LiveId" clId="{D96563EC-67F8-40D4-AED9-E684D61C1FCA}" dt="2020-07-14T17:28:55.042" v="2396" actId="478"/>
          <ac:picMkLst>
            <pc:docMk/>
            <pc:sldMk cId="3370381613" sldId="285"/>
            <ac:picMk id="3" creationId="{24414173-8CF5-4F7B-B2DD-188D8CFA62C7}"/>
          </ac:picMkLst>
        </pc:picChg>
        <pc:picChg chg="add del mod ord">
          <ac:chgData name="anna_sergey64@outlook.com" userId="cfd73db700352fca" providerId="LiveId" clId="{D96563EC-67F8-40D4-AED9-E684D61C1FCA}" dt="2020-07-14T17:28:55.832" v="2397" actId="478"/>
          <ac:picMkLst>
            <pc:docMk/>
            <pc:sldMk cId="3370381613" sldId="285"/>
            <ac:picMk id="5" creationId="{8F2878C7-B62F-4A14-B88A-973E5273E8F6}"/>
          </ac:picMkLst>
        </pc:picChg>
        <pc:picChg chg="add del mod">
          <ac:chgData name="anna_sergey64@outlook.com" userId="cfd73db700352fca" providerId="LiveId" clId="{D96563EC-67F8-40D4-AED9-E684D61C1FCA}" dt="2020-07-14T17:29:14.001" v="2401" actId="478"/>
          <ac:picMkLst>
            <pc:docMk/>
            <pc:sldMk cId="3370381613" sldId="285"/>
            <ac:picMk id="9" creationId="{C9E77903-800E-4EEE-AB46-ADADABE3B4EA}"/>
          </ac:picMkLst>
        </pc:picChg>
        <pc:picChg chg="add mod">
          <ac:chgData name="anna_sergey64@outlook.com" userId="cfd73db700352fca" providerId="LiveId" clId="{D96563EC-67F8-40D4-AED9-E684D61C1FCA}" dt="2020-07-14T18:27:08.102" v="3232" actId="1076"/>
          <ac:picMkLst>
            <pc:docMk/>
            <pc:sldMk cId="3370381613" sldId="285"/>
            <ac:picMk id="11" creationId="{EBDC6279-F4E5-4C16-9F52-8D4BEF975542}"/>
          </ac:picMkLst>
        </pc:picChg>
        <pc:picChg chg="add mod ord">
          <ac:chgData name="anna_sergey64@outlook.com" userId="cfd73db700352fca" providerId="LiveId" clId="{D96563EC-67F8-40D4-AED9-E684D61C1FCA}" dt="2020-07-14T17:30:15.551" v="2417" actId="1440"/>
          <ac:picMkLst>
            <pc:docMk/>
            <pc:sldMk cId="3370381613" sldId="285"/>
            <ac:picMk id="13" creationId="{19096DD2-E420-4116-84C0-DC2EE780C417}"/>
          </ac:picMkLst>
        </pc:picChg>
        <pc:picChg chg="add mod">
          <ac:chgData name="anna_sergey64@outlook.com" userId="cfd73db700352fca" providerId="LiveId" clId="{D96563EC-67F8-40D4-AED9-E684D61C1FCA}" dt="2020-07-14T17:30:15.551" v="2417" actId="1440"/>
          <ac:picMkLst>
            <pc:docMk/>
            <pc:sldMk cId="3370381613" sldId="285"/>
            <ac:picMk id="15" creationId="{1367729F-3220-43C2-AC8C-F82617DB7857}"/>
          </ac:picMkLst>
        </pc:picChg>
      </pc:sldChg>
      <pc:sldChg chg="delSp modSp add mod ord">
        <pc:chgData name="anna_sergey64@outlook.com" userId="cfd73db700352fca" providerId="LiveId" clId="{D96563EC-67F8-40D4-AED9-E684D61C1FCA}" dt="2020-07-14T18:26:44.093" v="3231" actId="1076"/>
        <pc:sldMkLst>
          <pc:docMk/>
          <pc:sldMk cId="2949058648" sldId="286"/>
        </pc:sldMkLst>
        <pc:picChg chg="mod">
          <ac:chgData name="anna_sergey64@outlook.com" userId="cfd73db700352fca" providerId="LiveId" clId="{D96563EC-67F8-40D4-AED9-E684D61C1FCA}" dt="2020-07-14T18:26:44.093" v="3231" actId="1076"/>
          <ac:picMkLst>
            <pc:docMk/>
            <pc:sldMk cId="2949058648" sldId="286"/>
            <ac:picMk id="3" creationId="{24414173-8CF5-4F7B-B2DD-188D8CFA62C7}"/>
          </ac:picMkLst>
        </pc:picChg>
        <pc:picChg chg="del">
          <ac:chgData name="anna_sergey64@outlook.com" userId="cfd73db700352fca" providerId="LiveId" clId="{D96563EC-67F8-40D4-AED9-E684D61C1FCA}" dt="2020-07-14T17:28:39.451" v="2390" actId="478"/>
          <ac:picMkLst>
            <pc:docMk/>
            <pc:sldMk cId="2949058648" sldId="286"/>
            <ac:picMk id="11" creationId="{EBDC6279-F4E5-4C16-9F52-8D4BEF975542}"/>
          </ac:picMkLst>
        </pc:picChg>
        <pc:picChg chg="del">
          <ac:chgData name="anna_sergey64@outlook.com" userId="cfd73db700352fca" providerId="LiveId" clId="{D96563EC-67F8-40D4-AED9-E684D61C1FCA}" dt="2020-07-14T17:28:38.362" v="2389" actId="478"/>
          <ac:picMkLst>
            <pc:docMk/>
            <pc:sldMk cId="2949058648" sldId="286"/>
            <ac:picMk id="13" creationId="{19096DD2-E420-4116-84C0-DC2EE780C417}"/>
          </ac:picMkLst>
        </pc:picChg>
        <pc:picChg chg="del">
          <ac:chgData name="anna_sergey64@outlook.com" userId="cfd73db700352fca" providerId="LiveId" clId="{D96563EC-67F8-40D4-AED9-E684D61C1FCA}" dt="2020-07-14T17:28:37.558" v="2388" actId="478"/>
          <ac:picMkLst>
            <pc:docMk/>
            <pc:sldMk cId="2949058648" sldId="286"/>
            <ac:picMk id="15" creationId="{1367729F-3220-43C2-AC8C-F82617DB7857}"/>
          </ac:picMkLst>
        </pc:picChg>
      </pc:sldChg>
      <pc:sldChg chg="addSp modSp new mod">
        <pc:chgData name="anna_sergey64@outlook.com" userId="cfd73db700352fca" providerId="LiveId" clId="{D96563EC-67F8-40D4-AED9-E684D61C1FCA}" dt="2020-07-14T18:20:40.565" v="3106" actId="20577"/>
        <pc:sldMkLst>
          <pc:docMk/>
          <pc:sldMk cId="2793425765" sldId="287"/>
        </pc:sldMkLst>
        <pc:spChg chg="add mod">
          <ac:chgData name="anna_sergey64@outlook.com" userId="cfd73db700352fca" providerId="LiveId" clId="{D96563EC-67F8-40D4-AED9-E684D61C1FCA}" dt="2020-07-14T18:20:40.565" v="3106" actId="20577"/>
          <ac:spMkLst>
            <pc:docMk/>
            <pc:sldMk cId="2793425765" sldId="287"/>
            <ac:spMk id="5" creationId="{91F74964-AFCC-42AF-A395-C6A9C8F9D984}"/>
          </ac:spMkLst>
        </pc:spChg>
        <pc:picChg chg="add mod modCrop">
          <ac:chgData name="anna_sergey64@outlook.com" userId="cfd73db700352fca" providerId="LiveId" clId="{D96563EC-67F8-40D4-AED9-E684D61C1FCA}" dt="2020-07-14T17:34:50.432" v="2451" actId="732"/>
          <ac:picMkLst>
            <pc:docMk/>
            <pc:sldMk cId="2793425765" sldId="287"/>
            <ac:picMk id="3" creationId="{4266100D-8A67-4A94-B832-6901D857C261}"/>
          </ac:picMkLst>
        </pc:picChg>
      </pc:sldChg>
      <pc:sldChg chg="addSp modSp new mod ord">
        <pc:chgData name="anna_sergey64@outlook.com" userId="cfd73db700352fca" providerId="LiveId" clId="{D96563EC-67F8-40D4-AED9-E684D61C1FCA}" dt="2020-07-14T18:31:35.750" v="3433" actId="20577"/>
        <pc:sldMkLst>
          <pc:docMk/>
          <pc:sldMk cId="1320846901" sldId="288"/>
        </pc:sldMkLst>
        <pc:spChg chg="add mod">
          <ac:chgData name="anna_sergey64@outlook.com" userId="cfd73db700352fca" providerId="LiveId" clId="{D96563EC-67F8-40D4-AED9-E684D61C1FCA}" dt="2020-07-14T17:39:31.921" v="2511" actId="20577"/>
          <ac:spMkLst>
            <pc:docMk/>
            <pc:sldMk cId="1320846901" sldId="288"/>
            <ac:spMk id="9" creationId="{E23DEA74-047B-4FD1-AD16-0AED0C40FFA5}"/>
          </ac:spMkLst>
        </pc:spChg>
        <pc:spChg chg="add mod">
          <ac:chgData name="anna_sergey64@outlook.com" userId="cfd73db700352fca" providerId="LiveId" clId="{D96563EC-67F8-40D4-AED9-E684D61C1FCA}" dt="2020-07-14T18:31:35.750" v="3433" actId="20577"/>
          <ac:spMkLst>
            <pc:docMk/>
            <pc:sldMk cId="1320846901" sldId="288"/>
            <ac:spMk id="11" creationId="{29B6E83B-C84C-42E2-ACD0-C9852F1EF75D}"/>
          </ac:spMkLst>
        </pc:spChg>
        <pc:spChg chg="add mod">
          <ac:chgData name="anna_sergey64@outlook.com" userId="cfd73db700352fca" providerId="LiveId" clId="{D96563EC-67F8-40D4-AED9-E684D61C1FCA}" dt="2020-07-14T17:46:44.355" v="2755" actId="20577"/>
          <ac:spMkLst>
            <pc:docMk/>
            <pc:sldMk cId="1320846901" sldId="288"/>
            <ac:spMk id="13" creationId="{68684FBD-3B36-407B-B842-6269082EB4C7}"/>
          </ac:spMkLst>
        </pc:spChg>
        <pc:picChg chg="add mod">
          <ac:chgData name="anna_sergey64@outlook.com" userId="cfd73db700352fca" providerId="LiveId" clId="{D96563EC-67F8-40D4-AED9-E684D61C1FCA}" dt="2020-07-14T17:39:49.714" v="2513" actId="1440"/>
          <ac:picMkLst>
            <pc:docMk/>
            <pc:sldMk cId="1320846901" sldId="288"/>
            <ac:picMk id="3" creationId="{8B3E8937-989B-4A52-A1AE-8733E7CAB134}"/>
          </ac:picMkLst>
        </pc:picChg>
        <pc:picChg chg="add mod ord">
          <ac:chgData name="anna_sergey64@outlook.com" userId="cfd73db700352fca" providerId="LiveId" clId="{D96563EC-67F8-40D4-AED9-E684D61C1FCA}" dt="2020-07-14T17:46:51.086" v="2756" actId="1076"/>
          <ac:picMkLst>
            <pc:docMk/>
            <pc:sldMk cId="1320846901" sldId="288"/>
            <ac:picMk id="5" creationId="{D5409DF4-1256-4EA3-81DA-BF340B01A39A}"/>
          </ac:picMkLst>
        </pc:picChg>
        <pc:picChg chg="add mod">
          <ac:chgData name="anna_sergey64@outlook.com" userId="cfd73db700352fca" providerId="LiveId" clId="{D96563EC-67F8-40D4-AED9-E684D61C1FCA}" dt="2020-07-14T17:43:33.755" v="2593" actId="1440"/>
          <ac:picMkLst>
            <pc:docMk/>
            <pc:sldMk cId="1320846901" sldId="288"/>
            <ac:picMk id="7" creationId="{9B758A90-1265-4E99-A759-701AE735E215}"/>
          </ac:picMkLst>
        </pc:picChg>
        <pc:picChg chg="add mod">
          <ac:chgData name="anna_sergey64@outlook.com" userId="cfd73db700352fca" providerId="LiveId" clId="{D96563EC-67F8-40D4-AED9-E684D61C1FCA}" dt="2020-07-14T17:42:52.608" v="2580" actId="1076"/>
          <ac:picMkLst>
            <pc:docMk/>
            <pc:sldMk cId="1320846901" sldId="288"/>
            <ac:picMk id="7170" creationId="{2F060A14-4CB3-43CB-AA1D-37D89609404E}"/>
          </ac:picMkLst>
        </pc:picChg>
      </pc:sldChg>
      <pc:sldChg chg="addSp delSp modSp new mod">
        <pc:chgData name="anna_sergey64@outlook.com" userId="cfd73db700352fca" providerId="LiveId" clId="{D96563EC-67F8-40D4-AED9-E684D61C1FCA}" dt="2020-07-14T18:25:45.928" v="3211" actId="20577"/>
        <pc:sldMkLst>
          <pc:docMk/>
          <pc:sldMk cId="1830160092" sldId="289"/>
        </pc:sldMkLst>
        <pc:spChg chg="add">
          <ac:chgData name="anna_sergey64@outlook.com" userId="cfd73db700352fca" providerId="LiveId" clId="{D96563EC-67F8-40D4-AED9-E684D61C1FCA}" dt="2020-07-14T17:49:57.472" v="2787" actId="22"/>
          <ac:spMkLst>
            <pc:docMk/>
            <pc:sldMk cId="1830160092" sldId="289"/>
            <ac:spMk id="11" creationId="{C78F1E9D-0E17-4AD5-BF94-5209CB2D4A33}"/>
          </ac:spMkLst>
        </pc:spChg>
        <pc:spChg chg="add mod">
          <ac:chgData name="anna_sergey64@outlook.com" userId="cfd73db700352fca" providerId="LiveId" clId="{D96563EC-67F8-40D4-AED9-E684D61C1FCA}" dt="2020-07-14T18:25:45.928" v="3211" actId="20577"/>
          <ac:spMkLst>
            <pc:docMk/>
            <pc:sldMk cId="1830160092" sldId="289"/>
            <ac:spMk id="13" creationId="{FA14FCFD-3DD4-4EA8-99BB-B28679E153C1}"/>
          </ac:spMkLst>
        </pc:spChg>
        <pc:picChg chg="add mod">
          <ac:chgData name="anna_sergey64@outlook.com" userId="cfd73db700352fca" providerId="LiveId" clId="{D96563EC-67F8-40D4-AED9-E684D61C1FCA}" dt="2020-07-14T17:50:02.427" v="2788" actId="1076"/>
          <ac:picMkLst>
            <pc:docMk/>
            <pc:sldMk cId="1830160092" sldId="289"/>
            <ac:picMk id="3" creationId="{A30524CD-C4D1-488C-BD32-EFC1220FEC6D}"/>
          </ac:picMkLst>
        </pc:picChg>
        <pc:picChg chg="add del mod">
          <ac:chgData name="anna_sergey64@outlook.com" userId="cfd73db700352fca" providerId="LiveId" clId="{D96563EC-67F8-40D4-AED9-E684D61C1FCA}" dt="2020-07-14T17:49:33.102" v="2783" actId="478"/>
          <ac:picMkLst>
            <pc:docMk/>
            <pc:sldMk cId="1830160092" sldId="289"/>
            <ac:picMk id="5" creationId="{25E82A3F-4FF4-4339-9691-86FB993CD6D7}"/>
          </ac:picMkLst>
        </pc:picChg>
        <pc:picChg chg="add mod">
          <ac:chgData name="anna_sergey64@outlook.com" userId="cfd73db700352fca" providerId="LiveId" clId="{D96563EC-67F8-40D4-AED9-E684D61C1FCA}" dt="2020-07-14T17:50:26.929" v="2796" actId="14100"/>
          <ac:picMkLst>
            <pc:docMk/>
            <pc:sldMk cId="1830160092" sldId="289"/>
            <ac:picMk id="7" creationId="{75411DF2-BC99-4B19-847B-034DD7B569C3}"/>
          </ac:picMkLst>
        </pc:picChg>
        <pc:picChg chg="add mod ord">
          <ac:chgData name="anna_sergey64@outlook.com" userId="cfd73db700352fca" providerId="LiveId" clId="{D96563EC-67F8-40D4-AED9-E684D61C1FCA}" dt="2020-07-14T17:50:33.218" v="2797" actId="1076"/>
          <ac:picMkLst>
            <pc:docMk/>
            <pc:sldMk cId="1830160092" sldId="289"/>
            <ac:picMk id="9" creationId="{69890AAA-65B1-40A8-9EE7-CE4072824A0E}"/>
          </ac:picMkLst>
        </pc:picChg>
      </pc:sldChg>
      <pc:sldChg chg="addSp delSp modSp new mod ord">
        <pc:chgData name="anna_sergey64@outlook.com" userId="cfd73db700352fca" providerId="LiveId" clId="{D96563EC-67F8-40D4-AED9-E684D61C1FCA}" dt="2020-07-14T18:15:17.314" v="3063"/>
        <pc:sldMkLst>
          <pc:docMk/>
          <pc:sldMk cId="33331778" sldId="290"/>
        </pc:sldMkLst>
        <pc:picChg chg="add mod modCrop">
          <ac:chgData name="anna_sergey64@outlook.com" userId="cfd73db700352fca" providerId="LiveId" clId="{D96563EC-67F8-40D4-AED9-E684D61C1FCA}" dt="2020-07-14T17:57:22.465" v="2948" actId="732"/>
          <ac:picMkLst>
            <pc:docMk/>
            <pc:sldMk cId="33331778" sldId="290"/>
            <ac:picMk id="3" creationId="{BCC64E7C-83BF-443F-BB89-1EE01455EEDE}"/>
          </ac:picMkLst>
        </pc:picChg>
        <pc:picChg chg="add del mod">
          <ac:chgData name="anna_sergey64@outlook.com" userId="cfd73db700352fca" providerId="LiveId" clId="{D96563EC-67F8-40D4-AED9-E684D61C1FCA}" dt="2020-07-14T17:56:09.273" v="2925" actId="478"/>
          <ac:picMkLst>
            <pc:docMk/>
            <pc:sldMk cId="33331778" sldId="290"/>
            <ac:picMk id="5" creationId="{BE0B9E4C-5931-4FD1-A3DE-63C1D79630CC}"/>
          </ac:picMkLst>
        </pc:picChg>
        <pc:picChg chg="add del mod">
          <ac:chgData name="anna_sergey64@outlook.com" userId="cfd73db700352fca" providerId="LiveId" clId="{D96563EC-67F8-40D4-AED9-E684D61C1FCA}" dt="2020-07-14T17:56:07.758" v="2924" actId="478"/>
          <ac:picMkLst>
            <pc:docMk/>
            <pc:sldMk cId="33331778" sldId="290"/>
            <ac:picMk id="7" creationId="{E910582C-8951-4C50-9A50-D60D8459FC5F}"/>
          </ac:picMkLst>
        </pc:picChg>
        <pc:picChg chg="add del mod">
          <ac:chgData name="anna_sergey64@outlook.com" userId="cfd73db700352fca" providerId="LiveId" clId="{D96563EC-67F8-40D4-AED9-E684D61C1FCA}" dt="2020-07-14T17:56:06.796" v="2923" actId="478"/>
          <ac:picMkLst>
            <pc:docMk/>
            <pc:sldMk cId="33331778" sldId="290"/>
            <ac:picMk id="9" creationId="{2E5A41C8-00AA-4E34-9D77-E545D8ACAE73}"/>
          </ac:picMkLst>
        </pc:picChg>
        <pc:picChg chg="add del mod">
          <ac:chgData name="anna_sergey64@outlook.com" userId="cfd73db700352fca" providerId="LiveId" clId="{D96563EC-67F8-40D4-AED9-E684D61C1FCA}" dt="2020-07-14T17:56:05.600" v="2922" actId="478"/>
          <ac:picMkLst>
            <pc:docMk/>
            <pc:sldMk cId="33331778" sldId="290"/>
            <ac:picMk id="11" creationId="{6D224B1B-1609-4591-9523-2FEC4BF6CFFC}"/>
          </ac:picMkLst>
        </pc:picChg>
        <pc:picChg chg="add del mod">
          <ac:chgData name="anna_sergey64@outlook.com" userId="cfd73db700352fca" providerId="LiveId" clId="{D96563EC-67F8-40D4-AED9-E684D61C1FCA}" dt="2020-07-14T17:56:03.060" v="2920" actId="478"/>
          <ac:picMkLst>
            <pc:docMk/>
            <pc:sldMk cId="33331778" sldId="290"/>
            <ac:picMk id="13" creationId="{C3A13323-AC67-414D-A16B-BB4695255BED}"/>
          </ac:picMkLst>
        </pc:picChg>
        <pc:picChg chg="add del mod">
          <ac:chgData name="anna_sergey64@outlook.com" userId="cfd73db700352fca" providerId="LiveId" clId="{D96563EC-67F8-40D4-AED9-E684D61C1FCA}" dt="2020-07-14T17:56:02.233" v="2919" actId="478"/>
          <ac:picMkLst>
            <pc:docMk/>
            <pc:sldMk cId="33331778" sldId="290"/>
            <ac:picMk id="15" creationId="{047D62FA-6B1E-435F-B8ED-FCA3EBBC3AC6}"/>
          </ac:picMkLst>
        </pc:picChg>
        <pc:picChg chg="add del mod">
          <ac:chgData name="anna_sergey64@outlook.com" userId="cfd73db700352fca" providerId="LiveId" clId="{D96563EC-67F8-40D4-AED9-E684D61C1FCA}" dt="2020-07-14T17:56:01.432" v="2918" actId="478"/>
          <ac:picMkLst>
            <pc:docMk/>
            <pc:sldMk cId="33331778" sldId="290"/>
            <ac:picMk id="17" creationId="{7763645F-6AFB-49A0-80E8-D4584CD5B881}"/>
          </ac:picMkLst>
        </pc:picChg>
        <pc:picChg chg="add del mod">
          <ac:chgData name="anna_sergey64@outlook.com" userId="cfd73db700352fca" providerId="LiveId" clId="{D96563EC-67F8-40D4-AED9-E684D61C1FCA}" dt="2020-07-14T17:56:00.657" v="2917" actId="478"/>
          <ac:picMkLst>
            <pc:docMk/>
            <pc:sldMk cId="33331778" sldId="290"/>
            <ac:picMk id="19" creationId="{E615631C-F326-45E9-90F5-D1770CA408A1}"/>
          </ac:picMkLst>
        </pc:picChg>
        <pc:picChg chg="add del mod">
          <ac:chgData name="anna_sergey64@outlook.com" userId="cfd73db700352fca" providerId="LiveId" clId="{D96563EC-67F8-40D4-AED9-E684D61C1FCA}" dt="2020-07-14T17:55:59.810" v="2916" actId="478"/>
          <ac:picMkLst>
            <pc:docMk/>
            <pc:sldMk cId="33331778" sldId="290"/>
            <ac:picMk id="21" creationId="{17C9D63F-97DB-4C32-9FB4-16C6726E31C9}"/>
          </ac:picMkLst>
        </pc:picChg>
        <pc:picChg chg="add del mod">
          <ac:chgData name="anna_sergey64@outlook.com" userId="cfd73db700352fca" providerId="LiveId" clId="{D96563EC-67F8-40D4-AED9-E684D61C1FCA}" dt="2020-07-14T17:55:58.963" v="2915" actId="478"/>
          <ac:picMkLst>
            <pc:docMk/>
            <pc:sldMk cId="33331778" sldId="290"/>
            <ac:picMk id="23" creationId="{39C28D71-FEFE-48B1-AF81-B41E6D1A8C96}"/>
          </ac:picMkLst>
        </pc:picChg>
        <pc:picChg chg="add del mod">
          <ac:chgData name="anna_sergey64@outlook.com" userId="cfd73db700352fca" providerId="LiveId" clId="{D96563EC-67F8-40D4-AED9-E684D61C1FCA}" dt="2020-07-14T17:55:58.138" v="2914" actId="478"/>
          <ac:picMkLst>
            <pc:docMk/>
            <pc:sldMk cId="33331778" sldId="290"/>
            <ac:picMk id="25" creationId="{55D51777-1739-4AFE-B89E-C587AAAB3D77}"/>
          </ac:picMkLst>
        </pc:picChg>
        <pc:picChg chg="add del mod">
          <ac:chgData name="anna_sergey64@outlook.com" userId="cfd73db700352fca" providerId="LiveId" clId="{D96563EC-67F8-40D4-AED9-E684D61C1FCA}" dt="2020-07-14T17:55:57.220" v="2913" actId="478"/>
          <ac:picMkLst>
            <pc:docMk/>
            <pc:sldMk cId="33331778" sldId="290"/>
            <ac:picMk id="27" creationId="{557F3320-3577-41FF-9A3E-CA6AC72C5CB2}"/>
          </ac:picMkLst>
        </pc:picChg>
        <pc:picChg chg="add del mod">
          <ac:chgData name="anna_sergey64@outlook.com" userId="cfd73db700352fca" providerId="LiveId" clId="{D96563EC-67F8-40D4-AED9-E684D61C1FCA}" dt="2020-07-14T17:55:56.282" v="2912" actId="478"/>
          <ac:picMkLst>
            <pc:docMk/>
            <pc:sldMk cId="33331778" sldId="290"/>
            <ac:picMk id="29" creationId="{3A5F1C1A-89C4-4640-85D9-35F5B4ED2C42}"/>
          </ac:picMkLst>
        </pc:picChg>
        <pc:picChg chg="add del mod">
          <ac:chgData name="anna_sergey64@outlook.com" userId="cfd73db700352fca" providerId="LiveId" clId="{D96563EC-67F8-40D4-AED9-E684D61C1FCA}" dt="2020-07-14T17:55:55.301" v="2911" actId="478"/>
          <ac:picMkLst>
            <pc:docMk/>
            <pc:sldMk cId="33331778" sldId="290"/>
            <ac:picMk id="31" creationId="{74B600FC-230D-4968-9904-20921C8D3348}"/>
          </ac:picMkLst>
        </pc:picChg>
        <pc:picChg chg="add del mod">
          <ac:chgData name="anna_sergey64@outlook.com" userId="cfd73db700352fca" providerId="LiveId" clId="{D96563EC-67F8-40D4-AED9-E684D61C1FCA}" dt="2020-07-14T17:55:54.279" v="2910" actId="478"/>
          <ac:picMkLst>
            <pc:docMk/>
            <pc:sldMk cId="33331778" sldId="290"/>
            <ac:picMk id="33" creationId="{0C940875-4059-4788-9195-13EE412E56BA}"/>
          </ac:picMkLst>
        </pc:picChg>
        <pc:picChg chg="add del mod">
          <ac:chgData name="anna_sergey64@outlook.com" userId="cfd73db700352fca" providerId="LiveId" clId="{D96563EC-67F8-40D4-AED9-E684D61C1FCA}" dt="2020-07-14T17:55:53.203" v="2909" actId="478"/>
          <ac:picMkLst>
            <pc:docMk/>
            <pc:sldMk cId="33331778" sldId="290"/>
            <ac:picMk id="35" creationId="{5E8D3D44-A933-47B0-BDF8-250F5A795325}"/>
          </ac:picMkLst>
        </pc:picChg>
        <pc:picChg chg="add del mod">
          <ac:chgData name="anna_sergey64@outlook.com" userId="cfd73db700352fca" providerId="LiveId" clId="{D96563EC-67F8-40D4-AED9-E684D61C1FCA}" dt="2020-07-14T17:55:52.118" v="2908" actId="478"/>
          <ac:picMkLst>
            <pc:docMk/>
            <pc:sldMk cId="33331778" sldId="290"/>
            <ac:picMk id="37" creationId="{B207E793-0B57-4E73-B095-8867EC8407F9}"/>
          </ac:picMkLst>
        </pc:picChg>
        <pc:picChg chg="add del mod">
          <ac:chgData name="anna_sergey64@outlook.com" userId="cfd73db700352fca" providerId="LiveId" clId="{D96563EC-67F8-40D4-AED9-E684D61C1FCA}" dt="2020-07-14T17:55:50.837" v="2907" actId="478"/>
          <ac:picMkLst>
            <pc:docMk/>
            <pc:sldMk cId="33331778" sldId="290"/>
            <ac:picMk id="39" creationId="{A5025ADE-E173-4589-93F9-C1CBC9F3EC3C}"/>
          </ac:picMkLst>
        </pc:picChg>
        <pc:picChg chg="add del mod">
          <ac:chgData name="anna_sergey64@outlook.com" userId="cfd73db700352fca" providerId="LiveId" clId="{D96563EC-67F8-40D4-AED9-E684D61C1FCA}" dt="2020-07-14T17:55:48.064" v="2906" actId="478"/>
          <ac:picMkLst>
            <pc:docMk/>
            <pc:sldMk cId="33331778" sldId="290"/>
            <ac:picMk id="41" creationId="{DF9C6135-AB5C-4759-8FB5-148AF8E98FFA}"/>
          </ac:picMkLst>
        </pc:picChg>
      </pc:sldChg>
      <pc:sldChg chg="add del">
        <pc:chgData name="anna_sergey64@outlook.com" userId="cfd73db700352fca" providerId="LiveId" clId="{D96563EC-67F8-40D4-AED9-E684D61C1FCA}" dt="2020-07-14T17:56:26.542" v="2928" actId="47"/>
        <pc:sldMkLst>
          <pc:docMk/>
          <pc:sldMk cId="450612797" sldId="291"/>
        </pc:sldMkLst>
      </pc:sldChg>
      <pc:sldChg chg="addSp modSp new ord">
        <pc:chgData name="anna_sergey64@outlook.com" userId="cfd73db700352fca" providerId="LiveId" clId="{D96563EC-67F8-40D4-AED9-E684D61C1FCA}" dt="2020-07-14T18:18:05.349" v="3090"/>
        <pc:sldMkLst>
          <pc:docMk/>
          <pc:sldMk cId="3004681050" sldId="291"/>
        </pc:sldMkLst>
        <pc:picChg chg="add mod">
          <ac:chgData name="anna_sergey64@outlook.com" userId="cfd73db700352fca" providerId="LiveId" clId="{D96563EC-67F8-40D4-AED9-E684D61C1FCA}" dt="2020-07-14T17:57:05.134" v="2945"/>
          <ac:picMkLst>
            <pc:docMk/>
            <pc:sldMk cId="3004681050" sldId="291"/>
            <ac:picMk id="3" creationId="{B069B251-1C1E-46AF-B1D1-2CBECD210B79}"/>
          </ac:picMkLst>
        </pc:picChg>
      </pc:sldChg>
      <pc:sldChg chg="addSp modSp new mod ord">
        <pc:chgData name="anna_sergey64@outlook.com" userId="cfd73db700352fca" providerId="LiveId" clId="{D96563EC-67F8-40D4-AED9-E684D61C1FCA}" dt="2020-07-14T18:17:45.654" v="3088" actId="1076"/>
        <pc:sldMkLst>
          <pc:docMk/>
          <pc:sldMk cId="1949888375" sldId="292"/>
        </pc:sldMkLst>
        <pc:picChg chg="add mod">
          <ac:chgData name="anna_sergey64@outlook.com" userId="cfd73db700352fca" providerId="LiveId" clId="{D96563EC-67F8-40D4-AED9-E684D61C1FCA}" dt="2020-07-14T18:17:45.654" v="3088" actId="1076"/>
          <ac:picMkLst>
            <pc:docMk/>
            <pc:sldMk cId="1949888375" sldId="292"/>
            <ac:picMk id="3" creationId="{90A0114D-210B-49F7-B01A-D0ED04013F48}"/>
          </ac:picMkLst>
        </pc:picChg>
        <pc:picChg chg="add mod">
          <ac:chgData name="anna_sergey64@outlook.com" userId="cfd73db700352fca" providerId="LiveId" clId="{D96563EC-67F8-40D4-AED9-E684D61C1FCA}" dt="2020-07-14T18:17:31.749" v="3083" actId="1440"/>
          <ac:picMkLst>
            <pc:docMk/>
            <pc:sldMk cId="1949888375" sldId="292"/>
            <ac:picMk id="5" creationId="{5B805CE3-3B94-424F-9384-919FDF6BCE16}"/>
          </ac:picMkLst>
        </pc:picChg>
      </pc:sldChg>
      <pc:sldChg chg="add del">
        <pc:chgData name="anna_sergey64@outlook.com" userId="cfd73db700352fca" providerId="LiveId" clId="{D96563EC-67F8-40D4-AED9-E684D61C1FCA}" dt="2020-07-14T17:56:26.573" v="2929" actId="47"/>
        <pc:sldMkLst>
          <pc:docMk/>
          <pc:sldMk cId="3168069694" sldId="292"/>
        </pc:sldMkLst>
      </pc:sldChg>
      <pc:sldChg chg="add del">
        <pc:chgData name="anna_sergey64@outlook.com" userId="cfd73db700352fca" providerId="LiveId" clId="{D96563EC-67F8-40D4-AED9-E684D61C1FCA}" dt="2020-07-14T17:56:26.682" v="2930" actId="47"/>
        <pc:sldMkLst>
          <pc:docMk/>
          <pc:sldMk cId="1966931015" sldId="293"/>
        </pc:sldMkLst>
      </pc:sldChg>
      <pc:sldChg chg="addSp modSp new ord">
        <pc:chgData name="anna_sergey64@outlook.com" userId="cfd73db700352fca" providerId="LiveId" clId="{D96563EC-67F8-40D4-AED9-E684D61C1FCA}" dt="2020-07-14T17:59:04.949" v="2959"/>
        <pc:sldMkLst>
          <pc:docMk/>
          <pc:sldMk cId="2644952579" sldId="293"/>
        </pc:sldMkLst>
        <pc:picChg chg="add mod">
          <ac:chgData name="anna_sergey64@outlook.com" userId="cfd73db700352fca" providerId="LiveId" clId="{D96563EC-67F8-40D4-AED9-E684D61C1FCA}" dt="2020-07-14T17:58:53.755" v="2957"/>
          <ac:picMkLst>
            <pc:docMk/>
            <pc:sldMk cId="2644952579" sldId="293"/>
            <ac:picMk id="3" creationId="{33DC9273-37AB-4628-894C-E9766A81A279}"/>
          </ac:picMkLst>
        </pc:picChg>
      </pc:sldChg>
      <pc:sldChg chg="addSp modSp new mod">
        <pc:chgData name="anna_sergey64@outlook.com" userId="cfd73db700352fca" providerId="LiveId" clId="{D96563EC-67F8-40D4-AED9-E684D61C1FCA}" dt="2020-07-14T18:10:34.433" v="3015" actId="1076"/>
        <pc:sldMkLst>
          <pc:docMk/>
          <pc:sldMk cId="1823839002" sldId="294"/>
        </pc:sldMkLst>
        <pc:picChg chg="add mod">
          <ac:chgData name="anna_sergey64@outlook.com" userId="cfd73db700352fca" providerId="LiveId" clId="{D96563EC-67F8-40D4-AED9-E684D61C1FCA}" dt="2020-07-14T18:10:32.073" v="3014" actId="1076"/>
          <ac:picMkLst>
            <pc:docMk/>
            <pc:sldMk cId="1823839002" sldId="294"/>
            <ac:picMk id="3" creationId="{5DC1581E-E328-4504-A0A4-E97698FBE0A6}"/>
          </ac:picMkLst>
        </pc:picChg>
        <pc:picChg chg="add mod modCrop">
          <ac:chgData name="anna_sergey64@outlook.com" userId="cfd73db700352fca" providerId="LiveId" clId="{D96563EC-67F8-40D4-AED9-E684D61C1FCA}" dt="2020-07-14T18:10:34.433" v="3015" actId="1076"/>
          <ac:picMkLst>
            <pc:docMk/>
            <pc:sldMk cId="1823839002" sldId="294"/>
            <ac:picMk id="5" creationId="{D9144C7A-AE9A-4E01-AF43-A515DDAC1328}"/>
          </ac:picMkLst>
        </pc:picChg>
      </pc:sldChg>
      <pc:sldChg chg="add del">
        <pc:chgData name="anna_sergey64@outlook.com" userId="cfd73db700352fca" providerId="LiveId" clId="{D96563EC-67F8-40D4-AED9-E684D61C1FCA}" dt="2020-07-14T17:56:26.724" v="2931" actId="47"/>
        <pc:sldMkLst>
          <pc:docMk/>
          <pc:sldMk cId="4253360609" sldId="294"/>
        </pc:sldMkLst>
      </pc:sldChg>
      <pc:sldChg chg="add del">
        <pc:chgData name="anna_sergey64@outlook.com" userId="cfd73db700352fca" providerId="LiveId" clId="{D96563EC-67F8-40D4-AED9-E684D61C1FCA}" dt="2020-07-14T17:56:28.451" v="2932" actId="47"/>
        <pc:sldMkLst>
          <pc:docMk/>
          <pc:sldMk cId="2212190789" sldId="295"/>
        </pc:sldMkLst>
      </pc:sldChg>
      <pc:sldChg chg="addSp delSp modSp new del mod ord">
        <pc:chgData name="anna_sergey64@outlook.com" userId="cfd73db700352fca" providerId="LiveId" clId="{D96563EC-67F8-40D4-AED9-E684D61C1FCA}" dt="2020-07-14T18:18:45.036" v="3091" actId="47"/>
        <pc:sldMkLst>
          <pc:docMk/>
          <pc:sldMk cId="3886705742" sldId="295"/>
        </pc:sldMkLst>
        <pc:picChg chg="add mod">
          <ac:chgData name="anna_sergey64@outlook.com" userId="cfd73db700352fca" providerId="LiveId" clId="{D96563EC-67F8-40D4-AED9-E684D61C1FCA}" dt="2020-07-14T18:13:16.045" v="3045" actId="1076"/>
          <ac:picMkLst>
            <pc:docMk/>
            <pc:sldMk cId="3886705742" sldId="295"/>
            <ac:picMk id="3" creationId="{2EBB7BA3-4052-48F7-8EAB-95FCF46B5F4E}"/>
          </ac:picMkLst>
        </pc:picChg>
        <pc:picChg chg="add del mod modCrop">
          <ac:chgData name="anna_sergey64@outlook.com" userId="cfd73db700352fca" providerId="LiveId" clId="{D96563EC-67F8-40D4-AED9-E684D61C1FCA}" dt="2020-07-14T18:13:12.731" v="3044" actId="478"/>
          <ac:picMkLst>
            <pc:docMk/>
            <pc:sldMk cId="3886705742" sldId="295"/>
            <ac:picMk id="5" creationId="{CFE3DF91-5AE6-4094-BDC1-E3F134E28EFF}"/>
          </ac:picMkLst>
        </pc:picChg>
        <pc:picChg chg="add del mod">
          <ac:chgData name="anna_sergey64@outlook.com" userId="cfd73db700352fca" providerId="LiveId" clId="{D96563EC-67F8-40D4-AED9-E684D61C1FCA}" dt="2020-07-14T18:01:03.453" v="2972"/>
          <ac:picMkLst>
            <pc:docMk/>
            <pc:sldMk cId="3886705742" sldId="295"/>
            <ac:picMk id="7" creationId="{200F8295-731D-488F-ABE3-495E81AF013B}"/>
          </ac:picMkLst>
        </pc:picChg>
      </pc:sldChg>
      <pc:sldChg chg="add del">
        <pc:chgData name="anna_sergey64@outlook.com" userId="cfd73db700352fca" providerId="LiveId" clId="{D96563EC-67F8-40D4-AED9-E684D61C1FCA}" dt="2020-07-14T17:56:28.482" v="2933" actId="47"/>
        <pc:sldMkLst>
          <pc:docMk/>
          <pc:sldMk cId="2002007386" sldId="296"/>
        </pc:sldMkLst>
      </pc:sldChg>
      <pc:sldChg chg="addSp modSp new mod">
        <pc:chgData name="anna_sergey64@outlook.com" userId="cfd73db700352fca" providerId="LiveId" clId="{D96563EC-67F8-40D4-AED9-E684D61C1FCA}" dt="2020-07-14T18:10:28.691" v="3013" actId="1076"/>
        <pc:sldMkLst>
          <pc:docMk/>
          <pc:sldMk cId="3000318733" sldId="296"/>
        </pc:sldMkLst>
        <pc:picChg chg="add mod">
          <ac:chgData name="anna_sergey64@outlook.com" userId="cfd73db700352fca" providerId="LiveId" clId="{D96563EC-67F8-40D4-AED9-E684D61C1FCA}" dt="2020-07-14T18:09:55.199" v="3006" actId="1076"/>
          <ac:picMkLst>
            <pc:docMk/>
            <pc:sldMk cId="3000318733" sldId="296"/>
            <ac:picMk id="3" creationId="{521B4F7F-B53D-4E49-A211-0D1A17E2CA6D}"/>
          </ac:picMkLst>
        </pc:picChg>
        <pc:picChg chg="add mod modCrop">
          <ac:chgData name="anna_sergey64@outlook.com" userId="cfd73db700352fca" providerId="LiveId" clId="{D96563EC-67F8-40D4-AED9-E684D61C1FCA}" dt="2020-07-14T18:10:28.691" v="3013" actId="1076"/>
          <ac:picMkLst>
            <pc:docMk/>
            <pc:sldMk cId="3000318733" sldId="296"/>
            <ac:picMk id="5" creationId="{16312D8E-75EE-4EB3-9B1C-867AAE79CAF1}"/>
          </ac:picMkLst>
        </pc:picChg>
      </pc:sldChg>
      <pc:sldChg chg="add del">
        <pc:chgData name="anna_sergey64@outlook.com" userId="cfd73db700352fca" providerId="LiveId" clId="{D96563EC-67F8-40D4-AED9-E684D61C1FCA}" dt="2020-07-14T17:56:28.519" v="2934" actId="47"/>
        <pc:sldMkLst>
          <pc:docMk/>
          <pc:sldMk cId="1524491078" sldId="297"/>
        </pc:sldMkLst>
      </pc:sldChg>
      <pc:sldChg chg="addSp modSp new mod ord">
        <pc:chgData name="anna_sergey64@outlook.com" userId="cfd73db700352fca" providerId="LiveId" clId="{D96563EC-67F8-40D4-AED9-E684D61C1FCA}" dt="2020-07-14T18:13:50.959" v="3053"/>
        <pc:sldMkLst>
          <pc:docMk/>
          <pc:sldMk cId="3114088660" sldId="297"/>
        </pc:sldMkLst>
        <pc:picChg chg="add mod">
          <ac:chgData name="anna_sergey64@outlook.com" userId="cfd73db700352fca" providerId="LiveId" clId="{D96563EC-67F8-40D4-AED9-E684D61C1FCA}" dt="2020-07-14T18:04:16.340" v="2995" actId="1440"/>
          <ac:picMkLst>
            <pc:docMk/>
            <pc:sldMk cId="3114088660" sldId="297"/>
            <ac:picMk id="5" creationId="{E2B746F4-989A-48A9-B931-FFC8B1D2B13B}"/>
          </ac:picMkLst>
        </pc:picChg>
        <pc:picChg chg="add mod">
          <ac:chgData name="anna_sergey64@outlook.com" userId="cfd73db700352fca" providerId="LiveId" clId="{D96563EC-67F8-40D4-AED9-E684D61C1FCA}" dt="2020-07-14T18:04:25.994" v="2998" actId="1076"/>
          <ac:picMkLst>
            <pc:docMk/>
            <pc:sldMk cId="3114088660" sldId="297"/>
            <ac:picMk id="7" creationId="{F20B9E03-09D2-4BE0-A013-747711610341}"/>
          </ac:picMkLst>
        </pc:picChg>
      </pc:sldChg>
      <pc:sldChg chg="addSp modSp new mod">
        <pc:chgData name="anna_sergey64@outlook.com" userId="cfd73db700352fca" providerId="LiveId" clId="{D96563EC-67F8-40D4-AED9-E684D61C1FCA}" dt="2020-07-14T18:12:04.106" v="3029" actId="1076"/>
        <pc:sldMkLst>
          <pc:docMk/>
          <pc:sldMk cId="1196630553" sldId="298"/>
        </pc:sldMkLst>
        <pc:picChg chg="add mod">
          <ac:chgData name="anna_sergey64@outlook.com" userId="cfd73db700352fca" providerId="LiveId" clId="{D96563EC-67F8-40D4-AED9-E684D61C1FCA}" dt="2020-07-14T18:11:29.743" v="3023" actId="1440"/>
          <ac:picMkLst>
            <pc:docMk/>
            <pc:sldMk cId="1196630553" sldId="298"/>
            <ac:picMk id="3" creationId="{F7C3023A-603D-4B5E-B534-1D0C0F1F8B4C}"/>
          </ac:picMkLst>
        </pc:picChg>
        <pc:picChg chg="add mod">
          <ac:chgData name="anna_sergey64@outlook.com" userId="cfd73db700352fca" providerId="LiveId" clId="{D96563EC-67F8-40D4-AED9-E684D61C1FCA}" dt="2020-07-14T18:12:04.106" v="3029" actId="1076"/>
          <ac:picMkLst>
            <pc:docMk/>
            <pc:sldMk cId="1196630553" sldId="298"/>
            <ac:picMk id="5" creationId="{8CE8E38A-EC6B-4B9A-BAAE-77501A21F6BC}"/>
          </ac:picMkLst>
        </pc:picChg>
      </pc:sldChg>
      <pc:sldChg chg="add del">
        <pc:chgData name="anna_sergey64@outlook.com" userId="cfd73db700352fca" providerId="LiveId" clId="{D96563EC-67F8-40D4-AED9-E684D61C1FCA}" dt="2020-07-14T17:56:28.551" v="2935" actId="47"/>
        <pc:sldMkLst>
          <pc:docMk/>
          <pc:sldMk cId="3194737087" sldId="298"/>
        </pc:sldMkLst>
      </pc:sldChg>
      <pc:sldChg chg="add del">
        <pc:chgData name="anna_sergey64@outlook.com" userId="cfd73db700352fca" providerId="LiveId" clId="{D96563EC-67F8-40D4-AED9-E684D61C1FCA}" dt="2020-07-14T17:56:30.165" v="2936" actId="47"/>
        <pc:sldMkLst>
          <pc:docMk/>
          <pc:sldMk cId="4127179815" sldId="299"/>
        </pc:sldMkLst>
      </pc:sldChg>
      <pc:sldChg chg="addSp delSp modSp add mod">
        <pc:chgData name="anna_sergey64@outlook.com" userId="cfd73db700352fca" providerId="LiveId" clId="{D96563EC-67F8-40D4-AED9-E684D61C1FCA}" dt="2020-07-14T18:13:02.723" v="3041" actId="1076"/>
        <pc:sldMkLst>
          <pc:docMk/>
          <pc:sldMk cId="4234199344" sldId="299"/>
        </pc:sldMkLst>
        <pc:picChg chg="del">
          <ac:chgData name="anna_sergey64@outlook.com" userId="cfd73db700352fca" providerId="LiveId" clId="{D96563EC-67F8-40D4-AED9-E684D61C1FCA}" dt="2020-07-14T18:12:35.370" v="3031" actId="478"/>
          <ac:picMkLst>
            <pc:docMk/>
            <pc:sldMk cId="4234199344" sldId="299"/>
            <ac:picMk id="3" creationId="{2EBB7BA3-4052-48F7-8EAB-95FCF46B5F4E}"/>
          </ac:picMkLst>
        </pc:picChg>
        <pc:picChg chg="add mod">
          <ac:chgData name="anna_sergey64@outlook.com" userId="cfd73db700352fca" providerId="LiveId" clId="{D96563EC-67F8-40D4-AED9-E684D61C1FCA}" dt="2020-07-14T18:13:02.723" v="3041" actId="1076"/>
          <ac:picMkLst>
            <pc:docMk/>
            <pc:sldMk cId="4234199344" sldId="299"/>
            <ac:picMk id="4" creationId="{BFBA9D2C-C032-49B2-85FF-CD36CF41A5D4}"/>
          </ac:picMkLst>
        </pc:picChg>
        <pc:picChg chg="mod">
          <ac:chgData name="anna_sergey64@outlook.com" userId="cfd73db700352fca" providerId="LiveId" clId="{D96563EC-67F8-40D4-AED9-E684D61C1FCA}" dt="2020-07-14T18:12:46.285" v="3035" actId="1440"/>
          <ac:picMkLst>
            <pc:docMk/>
            <pc:sldMk cId="4234199344" sldId="299"/>
            <ac:picMk id="5" creationId="{CFE3DF91-5AE6-4094-BDC1-E3F134E28EFF}"/>
          </ac:picMkLst>
        </pc:picChg>
      </pc:sldChg>
      <pc:sldChg chg="addSp modSp new mod ord">
        <pc:chgData name="anna_sergey64@outlook.com" userId="cfd73db700352fca" providerId="LiveId" clId="{D96563EC-67F8-40D4-AED9-E684D61C1FCA}" dt="2020-07-14T18:16:36.184" v="3075"/>
        <pc:sldMkLst>
          <pc:docMk/>
          <pc:sldMk cId="333884415" sldId="300"/>
        </pc:sldMkLst>
        <pc:spChg chg="add">
          <ac:chgData name="anna_sergey64@outlook.com" userId="cfd73db700352fca" providerId="LiveId" clId="{D96563EC-67F8-40D4-AED9-E684D61C1FCA}" dt="2020-07-14T18:15:09.210" v="3061" actId="22"/>
          <ac:spMkLst>
            <pc:docMk/>
            <pc:sldMk cId="333884415" sldId="300"/>
            <ac:spMk id="5" creationId="{9E429751-9816-49BB-9B6E-40A186D59A0C}"/>
          </ac:spMkLst>
        </pc:spChg>
        <pc:picChg chg="add mod">
          <ac:chgData name="anna_sergey64@outlook.com" userId="cfd73db700352fca" providerId="LiveId" clId="{D96563EC-67F8-40D4-AED9-E684D61C1FCA}" dt="2020-07-14T18:14:50.097" v="3060" actId="1076"/>
          <ac:picMkLst>
            <pc:docMk/>
            <pc:sldMk cId="333884415" sldId="300"/>
            <ac:picMk id="3" creationId="{B546FEB3-93C5-42B7-B6C4-1F1C1FAA3F77}"/>
          </ac:picMkLst>
        </pc:picChg>
      </pc:sldChg>
      <pc:sldChg chg="add del">
        <pc:chgData name="anna_sergey64@outlook.com" userId="cfd73db700352fca" providerId="LiveId" clId="{D96563EC-67F8-40D4-AED9-E684D61C1FCA}" dt="2020-07-14T17:56:30.195" v="2937" actId="47"/>
        <pc:sldMkLst>
          <pc:docMk/>
          <pc:sldMk cId="3144188257" sldId="300"/>
        </pc:sldMkLst>
      </pc:sldChg>
      <pc:sldChg chg="add del">
        <pc:chgData name="anna_sergey64@outlook.com" userId="cfd73db700352fca" providerId="LiveId" clId="{D96563EC-67F8-40D4-AED9-E684D61C1FCA}" dt="2020-07-14T17:56:30.217" v="2938" actId="47"/>
        <pc:sldMkLst>
          <pc:docMk/>
          <pc:sldMk cId="3524624918" sldId="301"/>
        </pc:sldMkLst>
      </pc:sldChg>
      <pc:sldChg chg="addSp modSp new mod ord">
        <pc:chgData name="anna_sergey64@outlook.com" userId="cfd73db700352fca" providerId="LiveId" clId="{D96563EC-67F8-40D4-AED9-E684D61C1FCA}" dt="2020-07-14T18:16:39.132" v="3077"/>
        <pc:sldMkLst>
          <pc:docMk/>
          <pc:sldMk cId="3649214737" sldId="301"/>
        </pc:sldMkLst>
        <pc:picChg chg="add mod modCrop">
          <ac:chgData name="anna_sergey64@outlook.com" userId="cfd73db700352fca" providerId="LiveId" clId="{D96563EC-67F8-40D4-AED9-E684D61C1FCA}" dt="2020-07-14T18:16:26.465" v="3073" actId="732"/>
          <ac:picMkLst>
            <pc:docMk/>
            <pc:sldMk cId="3649214737" sldId="301"/>
            <ac:picMk id="3" creationId="{D3D60110-CD11-4AB4-B165-449688D8239F}"/>
          </ac:picMkLst>
        </pc:picChg>
      </pc:sldChg>
      <pc:sldChg chg="add del">
        <pc:chgData name="anna_sergey64@outlook.com" userId="cfd73db700352fca" providerId="LiveId" clId="{D96563EC-67F8-40D4-AED9-E684D61C1FCA}" dt="2020-07-14T17:56:30.241" v="2939" actId="47"/>
        <pc:sldMkLst>
          <pc:docMk/>
          <pc:sldMk cId="3687571628" sldId="302"/>
        </pc:sldMkLst>
      </pc:sldChg>
      <pc:sldChg chg="add del">
        <pc:chgData name="anna_sergey64@outlook.com" userId="cfd73db700352fca" providerId="LiveId" clId="{D96563EC-67F8-40D4-AED9-E684D61C1FCA}" dt="2020-07-14T17:56:31.913" v="2940" actId="47"/>
        <pc:sldMkLst>
          <pc:docMk/>
          <pc:sldMk cId="983671782" sldId="303"/>
        </pc:sldMkLst>
      </pc:sldChg>
      <pc:sldChg chg="add del">
        <pc:chgData name="anna_sergey64@outlook.com" userId="cfd73db700352fca" providerId="LiveId" clId="{D96563EC-67F8-40D4-AED9-E684D61C1FCA}" dt="2020-07-14T17:56:33.497" v="2941" actId="47"/>
        <pc:sldMkLst>
          <pc:docMk/>
          <pc:sldMk cId="1340007479" sldId="304"/>
        </pc:sldMkLst>
      </pc:sldChg>
      <pc:sldChg chg="add del">
        <pc:chgData name="anna_sergey64@outlook.com" userId="cfd73db700352fca" providerId="LiveId" clId="{D96563EC-67F8-40D4-AED9-E684D61C1FCA}" dt="2020-07-14T17:56:35.126" v="2942" actId="47"/>
        <pc:sldMkLst>
          <pc:docMk/>
          <pc:sldMk cId="1366666392" sldId="305"/>
        </pc:sldMkLst>
      </pc:sldChg>
      <pc:sldChg chg="add del">
        <pc:chgData name="anna_sergey64@outlook.com" userId="cfd73db700352fca" providerId="LiveId" clId="{D96563EC-67F8-40D4-AED9-E684D61C1FCA}" dt="2020-07-14T17:56:36.565" v="2943" actId="47"/>
        <pc:sldMkLst>
          <pc:docMk/>
          <pc:sldMk cId="1943680698" sldId="306"/>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ru-RU"/>
              <a:t>Образец заголовка</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8B1CE24F-B107-4D09-8A1D-25D7F919D573}" type="datetimeFigureOut">
              <a:rPr lang="ru-RU" smtClean="0"/>
              <a:t>14.07.2020</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8BE48E8A-3F95-44AC-953D-6C8A3B55378C}" type="slidenum">
              <a:rPr lang="ru-RU" smtClean="0"/>
              <a:t>‹#›</a:t>
            </a:fld>
            <a:endParaRPr lang="ru-RU"/>
          </a:p>
        </p:txBody>
      </p:sp>
    </p:spTree>
    <p:extLst>
      <p:ext uri="{BB962C8B-B14F-4D97-AF65-F5344CB8AC3E}">
        <p14:creationId xmlns:p14="http://schemas.microsoft.com/office/powerpoint/2010/main" val="1798080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ru-RU"/>
              <a:t>Образец заголовка</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8B1CE24F-B107-4D09-8A1D-25D7F919D573}" type="datetimeFigureOut">
              <a:rPr lang="ru-RU" smtClean="0"/>
              <a:t>14.07.2020</a:t>
            </a:fld>
            <a:endParaRPr lang="ru-RU"/>
          </a:p>
        </p:txBody>
      </p:sp>
      <p:sp>
        <p:nvSpPr>
          <p:cNvPr id="5" name="Footer Placeholder 4"/>
          <p:cNvSpPr>
            <a:spLocks noGrp="1"/>
          </p:cNvSpPr>
          <p:nvPr>
            <p:ph type="ftr" sz="quarter" idx="11"/>
          </p:nvPr>
        </p:nvSpPr>
        <p:spPr/>
        <p:txBody>
          <a:bodyPr/>
          <a:lstStyle/>
          <a:p>
            <a:endParaRPr lang="ru-RU"/>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8BE48E8A-3F95-44AC-953D-6C8A3B55378C}" type="slidenum">
              <a:rPr lang="ru-RU" smtClean="0"/>
              <a:t>‹#›</a:t>
            </a:fld>
            <a:endParaRPr lang="ru-RU"/>
          </a:p>
        </p:txBody>
      </p:sp>
    </p:spTree>
    <p:extLst>
      <p:ext uri="{BB962C8B-B14F-4D97-AF65-F5344CB8AC3E}">
        <p14:creationId xmlns:p14="http://schemas.microsoft.com/office/powerpoint/2010/main" val="3808866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ru-RU"/>
              <a:t>Образец заголовка</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8B1CE24F-B107-4D09-8A1D-25D7F919D573}" type="datetimeFigureOut">
              <a:rPr lang="ru-RU" smtClean="0"/>
              <a:t>14.07.2020</a:t>
            </a:fld>
            <a:endParaRPr lang="ru-RU"/>
          </a:p>
        </p:txBody>
      </p:sp>
      <p:sp>
        <p:nvSpPr>
          <p:cNvPr id="5" name="Footer Placeholder 4"/>
          <p:cNvSpPr>
            <a:spLocks noGrp="1"/>
          </p:cNvSpPr>
          <p:nvPr>
            <p:ph type="ftr" sz="quarter" idx="11"/>
          </p:nvPr>
        </p:nvSpPr>
        <p:spPr/>
        <p:txBody>
          <a:bodyPr/>
          <a:lstStyle/>
          <a:p>
            <a:endParaRPr lang="ru-RU"/>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8BE48E8A-3F95-44AC-953D-6C8A3B55378C}" type="slidenum">
              <a:rPr lang="ru-RU" smtClean="0"/>
              <a:t>‹#›</a:t>
            </a:fld>
            <a:endParaRPr lang="ru-RU"/>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16430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ru-RU"/>
              <a:t>Образец заголовка</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8B1CE24F-B107-4D09-8A1D-25D7F919D573}" type="datetimeFigureOut">
              <a:rPr lang="ru-RU" smtClean="0"/>
              <a:t>14.07.2020</a:t>
            </a:fld>
            <a:endParaRPr lang="ru-RU"/>
          </a:p>
        </p:txBody>
      </p:sp>
      <p:sp>
        <p:nvSpPr>
          <p:cNvPr id="6" name="Footer Placeholder 5"/>
          <p:cNvSpPr>
            <a:spLocks noGrp="1"/>
          </p:cNvSpPr>
          <p:nvPr>
            <p:ph type="ftr" sz="quarter" idx="11"/>
          </p:nvPr>
        </p:nvSpPr>
        <p:spPr/>
        <p:txBody>
          <a:bodyPr/>
          <a:lstStyle/>
          <a:p>
            <a:endParaRPr lang="ru-RU"/>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8BE48E8A-3F95-44AC-953D-6C8A3B55378C}" type="slidenum">
              <a:rPr lang="ru-RU" smtClean="0"/>
              <a:t>‹#›</a:t>
            </a:fld>
            <a:endParaRPr lang="ru-RU"/>
          </a:p>
        </p:txBody>
      </p:sp>
    </p:spTree>
    <p:extLst>
      <p:ext uri="{BB962C8B-B14F-4D97-AF65-F5344CB8AC3E}">
        <p14:creationId xmlns:p14="http://schemas.microsoft.com/office/powerpoint/2010/main" val="33028601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ru-RU"/>
              <a:t>Образец заголовка</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8B1CE24F-B107-4D09-8A1D-25D7F919D573}" type="datetimeFigureOut">
              <a:rPr lang="ru-RU" smtClean="0"/>
              <a:t>14.07.2020</a:t>
            </a:fld>
            <a:endParaRPr lang="ru-RU"/>
          </a:p>
        </p:txBody>
      </p:sp>
      <p:sp>
        <p:nvSpPr>
          <p:cNvPr id="6" name="Footer Placeholder 5"/>
          <p:cNvSpPr>
            <a:spLocks noGrp="1"/>
          </p:cNvSpPr>
          <p:nvPr>
            <p:ph type="ftr" sz="quarter" idx="11"/>
          </p:nvPr>
        </p:nvSpPr>
        <p:spPr/>
        <p:txBody>
          <a:bodyPr/>
          <a:lstStyle/>
          <a:p>
            <a:endParaRPr lang="ru-RU"/>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8BE48E8A-3F95-44AC-953D-6C8A3B55378C}" type="slidenum">
              <a:rPr lang="ru-RU" smtClean="0"/>
              <a:t>‹#›</a:t>
            </a:fld>
            <a:endParaRPr lang="ru-RU"/>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678452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ru-RU"/>
              <a:t>Образец заголовка</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8B1CE24F-B107-4D09-8A1D-25D7F919D573}" type="datetimeFigureOut">
              <a:rPr lang="ru-RU" smtClean="0"/>
              <a:t>14.07.2020</a:t>
            </a:fld>
            <a:endParaRPr lang="ru-RU"/>
          </a:p>
        </p:txBody>
      </p:sp>
      <p:sp>
        <p:nvSpPr>
          <p:cNvPr id="6" name="Footer Placeholder 5"/>
          <p:cNvSpPr>
            <a:spLocks noGrp="1"/>
          </p:cNvSpPr>
          <p:nvPr>
            <p:ph type="ftr" sz="quarter" idx="11"/>
          </p:nvPr>
        </p:nvSpPr>
        <p:spPr/>
        <p:txBody>
          <a:bodyPr/>
          <a:lstStyle/>
          <a:p>
            <a:endParaRPr lang="ru-RU"/>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8BE48E8A-3F95-44AC-953D-6C8A3B55378C}" type="slidenum">
              <a:rPr lang="ru-RU" smtClean="0"/>
              <a:t>‹#›</a:t>
            </a:fld>
            <a:endParaRPr lang="ru-RU"/>
          </a:p>
        </p:txBody>
      </p:sp>
    </p:spTree>
    <p:extLst>
      <p:ext uri="{BB962C8B-B14F-4D97-AF65-F5344CB8AC3E}">
        <p14:creationId xmlns:p14="http://schemas.microsoft.com/office/powerpoint/2010/main" val="21371745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B1CE24F-B107-4D09-8A1D-25D7F919D573}" type="datetimeFigureOut">
              <a:rPr lang="ru-RU" smtClean="0"/>
              <a:t>14.07.2020</a:t>
            </a:fld>
            <a:endParaRPr lang="ru-RU"/>
          </a:p>
        </p:txBody>
      </p:sp>
      <p:sp>
        <p:nvSpPr>
          <p:cNvPr id="5" name="Footer Placeholder 4"/>
          <p:cNvSpPr>
            <a:spLocks noGrp="1"/>
          </p:cNvSpPr>
          <p:nvPr>
            <p:ph type="ftr" sz="quarter" idx="11"/>
          </p:nvPr>
        </p:nvSpPr>
        <p:spPr/>
        <p:txBody>
          <a:bodyPr/>
          <a:lstStyle/>
          <a:p>
            <a:endParaRPr lang="ru-RU"/>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BE48E8A-3F95-44AC-953D-6C8A3B55378C}" type="slidenum">
              <a:rPr lang="ru-RU" smtClean="0"/>
              <a:t>‹#›</a:t>
            </a:fld>
            <a:endParaRPr lang="ru-RU"/>
          </a:p>
        </p:txBody>
      </p:sp>
    </p:spTree>
    <p:extLst>
      <p:ext uri="{BB962C8B-B14F-4D97-AF65-F5344CB8AC3E}">
        <p14:creationId xmlns:p14="http://schemas.microsoft.com/office/powerpoint/2010/main" val="2795554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B1CE24F-B107-4D09-8A1D-25D7F919D573}" type="datetimeFigureOut">
              <a:rPr lang="ru-RU" smtClean="0"/>
              <a:t>14.07.2020</a:t>
            </a:fld>
            <a:endParaRPr lang="ru-RU"/>
          </a:p>
        </p:txBody>
      </p:sp>
      <p:sp>
        <p:nvSpPr>
          <p:cNvPr id="5" name="Footer Placeholder 4"/>
          <p:cNvSpPr>
            <a:spLocks noGrp="1"/>
          </p:cNvSpPr>
          <p:nvPr>
            <p:ph type="ftr" sz="quarter" idx="11"/>
          </p:nvPr>
        </p:nvSpPr>
        <p:spPr/>
        <p:txBody>
          <a:bodyPr/>
          <a:lstStyle/>
          <a:p>
            <a:endParaRPr lang="ru-RU"/>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BE48E8A-3F95-44AC-953D-6C8A3B55378C}" type="slidenum">
              <a:rPr lang="ru-RU" smtClean="0"/>
              <a:t>‹#›</a:t>
            </a:fld>
            <a:endParaRPr lang="ru-RU"/>
          </a:p>
        </p:txBody>
      </p:sp>
    </p:spTree>
    <p:extLst>
      <p:ext uri="{BB962C8B-B14F-4D97-AF65-F5344CB8AC3E}">
        <p14:creationId xmlns:p14="http://schemas.microsoft.com/office/powerpoint/2010/main" val="3788740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ru-RU"/>
              <a:t>Образец заголовка</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B1CE24F-B107-4D09-8A1D-25D7F919D573}" type="datetimeFigureOut">
              <a:rPr lang="ru-RU" smtClean="0"/>
              <a:t>14.07.2020</a:t>
            </a:fld>
            <a:endParaRPr lang="ru-RU"/>
          </a:p>
        </p:txBody>
      </p:sp>
      <p:sp>
        <p:nvSpPr>
          <p:cNvPr id="5" name="Footer Placeholder 4"/>
          <p:cNvSpPr>
            <a:spLocks noGrp="1"/>
          </p:cNvSpPr>
          <p:nvPr>
            <p:ph type="ftr" sz="quarter" idx="11"/>
          </p:nvPr>
        </p:nvSpPr>
        <p:spPr/>
        <p:txBody>
          <a:bodyPr/>
          <a:lstStyle/>
          <a:p>
            <a:endParaRPr lang="ru-RU"/>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BE48E8A-3F95-44AC-953D-6C8A3B55378C}" type="slidenum">
              <a:rPr lang="ru-RU" smtClean="0"/>
              <a:t>‹#›</a:t>
            </a:fld>
            <a:endParaRPr lang="ru-RU"/>
          </a:p>
        </p:txBody>
      </p:sp>
    </p:spTree>
    <p:extLst>
      <p:ext uri="{BB962C8B-B14F-4D97-AF65-F5344CB8AC3E}">
        <p14:creationId xmlns:p14="http://schemas.microsoft.com/office/powerpoint/2010/main" val="860331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8B1CE24F-B107-4D09-8A1D-25D7F919D573}" type="datetimeFigureOut">
              <a:rPr lang="ru-RU" smtClean="0"/>
              <a:t>14.07.2020</a:t>
            </a:fld>
            <a:endParaRPr lang="ru-RU"/>
          </a:p>
        </p:txBody>
      </p:sp>
      <p:sp>
        <p:nvSpPr>
          <p:cNvPr id="5" name="Footer Placeholder 4"/>
          <p:cNvSpPr>
            <a:spLocks noGrp="1"/>
          </p:cNvSpPr>
          <p:nvPr>
            <p:ph type="ftr" sz="quarter" idx="11"/>
          </p:nvPr>
        </p:nvSpPr>
        <p:spPr/>
        <p:txBody>
          <a:bodyPr/>
          <a:lstStyle/>
          <a:p>
            <a:endParaRPr lang="ru-RU"/>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8BE48E8A-3F95-44AC-953D-6C8A3B55378C}" type="slidenum">
              <a:rPr lang="ru-RU" smtClean="0"/>
              <a:t>‹#›</a:t>
            </a:fld>
            <a:endParaRPr lang="ru-RU"/>
          </a:p>
        </p:txBody>
      </p:sp>
    </p:spTree>
    <p:extLst>
      <p:ext uri="{BB962C8B-B14F-4D97-AF65-F5344CB8AC3E}">
        <p14:creationId xmlns:p14="http://schemas.microsoft.com/office/powerpoint/2010/main" val="2155934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8B1CE24F-B107-4D09-8A1D-25D7F919D573}" type="datetimeFigureOut">
              <a:rPr lang="ru-RU" smtClean="0"/>
              <a:t>14.07.2020</a:t>
            </a:fld>
            <a:endParaRPr lang="ru-RU"/>
          </a:p>
        </p:txBody>
      </p:sp>
      <p:sp>
        <p:nvSpPr>
          <p:cNvPr id="6" name="Footer Placeholder 5"/>
          <p:cNvSpPr>
            <a:spLocks noGrp="1"/>
          </p:cNvSpPr>
          <p:nvPr>
            <p:ph type="ftr" sz="quarter" idx="11"/>
          </p:nvPr>
        </p:nvSpPr>
        <p:spPr/>
        <p:txBody>
          <a:bodyPr/>
          <a:lstStyle/>
          <a:p>
            <a:endParaRPr lang="ru-RU"/>
          </a:p>
        </p:txBody>
      </p:sp>
      <p:sp>
        <p:nvSpPr>
          <p:cNvPr id="12"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3" name="Slide Number Placeholder 5"/>
          <p:cNvSpPr>
            <a:spLocks noGrp="1"/>
          </p:cNvSpPr>
          <p:nvPr>
            <p:ph type="sldNum" sz="quarter" idx="12"/>
          </p:nvPr>
        </p:nvSpPr>
        <p:spPr>
          <a:xfrm>
            <a:off x="511228" y="787783"/>
            <a:ext cx="584978" cy="365125"/>
          </a:xfrm>
        </p:spPr>
        <p:txBody>
          <a:bodyPr/>
          <a:lstStyle/>
          <a:p>
            <a:fld id="{8BE48E8A-3F95-44AC-953D-6C8A3B55378C}" type="slidenum">
              <a:rPr lang="ru-RU" smtClean="0"/>
              <a:t>‹#›</a:t>
            </a:fld>
            <a:endParaRPr lang="ru-RU"/>
          </a:p>
        </p:txBody>
      </p:sp>
    </p:spTree>
    <p:extLst>
      <p:ext uri="{BB962C8B-B14F-4D97-AF65-F5344CB8AC3E}">
        <p14:creationId xmlns:p14="http://schemas.microsoft.com/office/powerpoint/2010/main" val="1304914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8B1CE24F-B107-4D09-8A1D-25D7F919D573}" type="datetimeFigureOut">
              <a:rPr lang="ru-RU" smtClean="0"/>
              <a:t>14.07.2020</a:t>
            </a:fld>
            <a:endParaRPr lang="ru-RU"/>
          </a:p>
        </p:txBody>
      </p:sp>
      <p:sp>
        <p:nvSpPr>
          <p:cNvPr id="8" name="Footer Placeholder 7"/>
          <p:cNvSpPr>
            <a:spLocks noGrp="1"/>
          </p:cNvSpPr>
          <p:nvPr>
            <p:ph type="ftr" sz="quarter" idx="11"/>
          </p:nvPr>
        </p:nvSpPr>
        <p:spPr/>
        <p:txBody>
          <a:bodyPr/>
          <a:lstStyle/>
          <a:p>
            <a:endParaRPr lang="ru-RU"/>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8BE48E8A-3F95-44AC-953D-6C8A3B55378C}" type="slidenum">
              <a:rPr lang="ru-RU" smtClean="0"/>
              <a:t>‹#›</a:t>
            </a:fld>
            <a:endParaRPr lang="ru-RU"/>
          </a:p>
        </p:txBody>
      </p:sp>
    </p:spTree>
    <p:extLst>
      <p:ext uri="{BB962C8B-B14F-4D97-AF65-F5344CB8AC3E}">
        <p14:creationId xmlns:p14="http://schemas.microsoft.com/office/powerpoint/2010/main" val="3356057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8B1CE24F-B107-4D09-8A1D-25D7F919D573}" type="datetimeFigureOut">
              <a:rPr lang="ru-RU" smtClean="0"/>
              <a:t>14.07.2020</a:t>
            </a:fld>
            <a:endParaRPr lang="ru-RU"/>
          </a:p>
        </p:txBody>
      </p:sp>
      <p:sp>
        <p:nvSpPr>
          <p:cNvPr id="4" name="Footer Placeholder 3"/>
          <p:cNvSpPr>
            <a:spLocks noGrp="1"/>
          </p:cNvSpPr>
          <p:nvPr>
            <p:ph type="ftr" sz="quarter" idx="11"/>
          </p:nvPr>
        </p:nvSpPr>
        <p:spPr/>
        <p:txBody>
          <a:bodyPr/>
          <a:lstStyle/>
          <a:p>
            <a:endParaRPr lang="ru-RU"/>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8BE48E8A-3F95-44AC-953D-6C8A3B55378C}" type="slidenum">
              <a:rPr lang="ru-RU" smtClean="0"/>
              <a:t>‹#›</a:t>
            </a:fld>
            <a:endParaRPr lang="ru-RU"/>
          </a:p>
        </p:txBody>
      </p:sp>
    </p:spTree>
    <p:extLst>
      <p:ext uri="{BB962C8B-B14F-4D97-AF65-F5344CB8AC3E}">
        <p14:creationId xmlns:p14="http://schemas.microsoft.com/office/powerpoint/2010/main" val="1720519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1CE24F-B107-4D09-8A1D-25D7F919D573}" type="datetimeFigureOut">
              <a:rPr lang="ru-RU" smtClean="0"/>
              <a:t>14.07.2020</a:t>
            </a:fld>
            <a:endParaRPr lang="ru-RU"/>
          </a:p>
        </p:txBody>
      </p:sp>
      <p:sp>
        <p:nvSpPr>
          <p:cNvPr id="3" name="Footer Placeholder 2"/>
          <p:cNvSpPr>
            <a:spLocks noGrp="1"/>
          </p:cNvSpPr>
          <p:nvPr>
            <p:ph type="ftr" sz="quarter" idx="11"/>
          </p:nvPr>
        </p:nvSpPr>
        <p:spPr/>
        <p:txBody>
          <a:bodyPr/>
          <a:lstStyle/>
          <a:p>
            <a:endParaRPr lang="ru-RU"/>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8BE48E8A-3F95-44AC-953D-6C8A3B55378C}" type="slidenum">
              <a:rPr lang="ru-RU" smtClean="0"/>
              <a:t>‹#›</a:t>
            </a:fld>
            <a:endParaRPr lang="ru-RU"/>
          </a:p>
        </p:txBody>
      </p:sp>
    </p:spTree>
    <p:extLst>
      <p:ext uri="{BB962C8B-B14F-4D97-AF65-F5344CB8AC3E}">
        <p14:creationId xmlns:p14="http://schemas.microsoft.com/office/powerpoint/2010/main" val="2768033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ru-RU"/>
              <a:t>Образец заголовка</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8B1CE24F-B107-4D09-8A1D-25D7F919D573}" type="datetimeFigureOut">
              <a:rPr lang="ru-RU" smtClean="0"/>
              <a:t>14.07.2020</a:t>
            </a:fld>
            <a:endParaRPr lang="ru-RU"/>
          </a:p>
        </p:txBody>
      </p:sp>
      <p:sp>
        <p:nvSpPr>
          <p:cNvPr id="6" name="Footer Placeholder 5"/>
          <p:cNvSpPr>
            <a:spLocks noGrp="1"/>
          </p:cNvSpPr>
          <p:nvPr>
            <p:ph type="ftr" sz="quarter" idx="11"/>
          </p:nvPr>
        </p:nvSpPr>
        <p:spPr/>
        <p:txBody>
          <a:bodyPr/>
          <a:lstStyle/>
          <a:p>
            <a:endParaRPr lang="ru-RU"/>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8BE48E8A-3F95-44AC-953D-6C8A3B55378C}" type="slidenum">
              <a:rPr lang="ru-RU" smtClean="0"/>
              <a:t>‹#›</a:t>
            </a:fld>
            <a:endParaRPr lang="ru-RU"/>
          </a:p>
        </p:txBody>
      </p:sp>
    </p:spTree>
    <p:extLst>
      <p:ext uri="{BB962C8B-B14F-4D97-AF65-F5344CB8AC3E}">
        <p14:creationId xmlns:p14="http://schemas.microsoft.com/office/powerpoint/2010/main" val="4245363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8B1CE24F-B107-4D09-8A1D-25D7F919D573}" type="datetimeFigureOut">
              <a:rPr lang="ru-RU" smtClean="0"/>
              <a:t>14.07.2020</a:t>
            </a:fld>
            <a:endParaRPr lang="ru-RU"/>
          </a:p>
        </p:txBody>
      </p:sp>
      <p:sp>
        <p:nvSpPr>
          <p:cNvPr id="6" name="Footer Placeholder 5"/>
          <p:cNvSpPr>
            <a:spLocks noGrp="1"/>
          </p:cNvSpPr>
          <p:nvPr>
            <p:ph type="ftr" sz="quarter" idx="11"/>
          </p:nvPr>
        </p:nvSpPr>
        <p:spPr/>
        <p:txBody>
          <a:bodyPr/>
          <a:lstStyle/>
          <a:p>
            <a:endParaRPr lang="ru-RU"/>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8BE48E8A-3F95-44AC-953D-6C8A3B55378C}" type="slidenum">
              <a:rPr lang="ru-RU" smtClean="0"/>
              <a:t>‹#›</a:t>
            </a:fld>
            <a:endParaRPr lang="ru-RU"/>
          </a:p>
        </p:txBody>
      </p:sp>
    </p:spTree>
    <p:extLst>
      <p:ext uri="{BB962C8B-B14F-4D97-AF65-F5344CB8AC3E}">
        <p14:creationId xmlns:p14="http://schemas.microsoft.com/office/powerpoint/2010/main" val="2978137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04"/>
            <a:ext cx="1952272" cy="6853049"/>
            <a:chOff x="6627813" y="195650"/>
            <a:chExt cx="1952625" cy="5678101"/>
          </a:xfrm>
        </p:grpSpPr>
        <p:sp>
          <p:nvSpPr>
            <p:cNvPr id="50" name="Freeform 27"/>
            <p:cNvSpPr/>
            <p:nvPr/>
          </p:nvSpPr>
          <p:spPr bwMode="auto">
            <a:xfrm>
              <a:off x="6627813" y="19565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8B1CE24F-B107-4D09-8A1D-25D7F919D573}" type="datetimeFigureOut">
              <a:rPr lang="ru-RU" smtClean="0"/>
              <a:t>14.07.2020</a:t>
            </a:fld>
            <a:endParaRPr lang="ru-RU"/>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8BE48E8A-3F95-44AC-953D-6C8A3B55378C}" type="slidenum">
              <a:rPr lang="ru-RU" smtClean="0"/>
              <a:t>‹#›</a:t>
            </a:fld>
            <a:endParaRPr lang="ru-RU"/>
          </a:p>
        </p:txBody>
      </p:sp>
    </p:spTree>
    <p:extLst>
      <p:ext uri="{BB962C8B-B14F-4D97-AF65-F5344CB8AC3E}">
        <p14:creationId xmlns:p14="http://schemas.microsoft.com/office/powerpoint/2010/main" val="314614139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jpg"/></Relationships>
</file>

<file path=ppt/slides/_rels/slide2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xmlns="" id="{B09D9404-2609-442F-9ED8-4168D11B97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645" r="10109" b="3596"/>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xmlns="" id="{C0F73E6F-9C7E-4D70-980B-FC28AD535A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8266" y="1359017"/>
            <a:ext cx="3187301" cy="38841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8A97F92C-49EC-44C5-8B77-72C3E70C5AB1}"/>
              </a:ext>
            </a:extLst>
          </p:cNvPr>
          <p:cNvSpPr txBox="1"/>
          <p:nvPr/>
        </p:nvSpPr>
        <p:spPr>
          <a:xfrm>
            <a:off x="1718266" y="5498983"/>
            <a:ext cx="3187302" cy="923330"/>
          </a:xfrm>
          <a:prstGeom prst="rect">
            <a:avLst/>
          </a:prstGeom>
          <a:noFill/>
        </p:spPr>
        <p:txBody>
          <a:bodyPr wrap="square">
            <a:spAutoFit/>
          </a:bodyPr>
          <a:lstStyle/>
          <a:p>
            <a:pPr algn="ctr"/>
            <a:r>
              <a:rPr lang="ru-RU" b="0" i="1" dirty="0">
                <a:solidFill>
                  <a:srgbClr val="C00000"/>
                </a:solidFill>
                <a:effectLst/>
                <a:latin typeface="Bookman Old Style" panose="02050604050505020204" pitchFamily="18" charset="0"/>
              </a:rPr>
              <a:t>Молится болящая</a:t>
            </a:r>
            <a:r>
              <a:rPr lang="ru-RU" i="1" dirty="0">
                <a:solidFill>
                  <a:srgbClr val="C00000"/>
                </a:solidFill>
                <a:latin typeface="Bookman Old Style" panose="02050604050505020204" pitchFamily="18" charset="0"/>
              </a:rPr>
              <a:t> </a:t>
            </a:r>
            <a:r>
              <a:rPr lang="ru-RU" b="0" i="1" dirty="0">
                <a:solidFill>
                  <a:srgbClr val="C00000"/>
                </a:solidFill>
                <a:effectLst/>
                <a:latin typeface="Bookman Old Style" panose="02050604050505020204" pitchFamily="18" charset="0"/>
              </a:rPr>
              <a:t>Русь,                          просит о вспоможении. </a:t>
            </a:r>
          </a:p>
          <a:p>
            <a:pPr algn="ctr"/>
            <a:r>
              <a:rPr lang="ru-RU" b="0" i="1" dirty="0">
                <a:solidFill>
                  <a:srgbClr val="C00000"/>
                </a:solidFill>
                <a:effectLst/>
                <a:latin typeface="Bookman Old Style" panose="02050604050505020204" pitchFamily="18" charset="0"/>
              </a:rPr>
              <a:t>Верит… </a:t>
            </a:r>
            <a:endParaRPr lang="ru-RU" i="1" dirty="0">
              <a:solidFill>
                <a:srgbClr val="C00000"/>
              </a:solidFill>
              <a:latin typeface="Bookman Old Style" panose="02050604050505020204" pitchFamily="18" charset="0"/>
            </a:endParaRPr>
          </a:p>
        </p:txBody>
      </p:sp>
      <p:sp>
        <p:nvSpPr>
          <p:cNvPr id="10" name="TextBox 9">
            <a:extLst>
              <a:ext uri="{FF2B5EF4-FFF2-40B4-BE49-F238E27FC236}">
                <a16:creationId xmlns:a16="http://schemas.microsoft.com/office/drawing/2014/main" xmlns="" id="{537825F2-C2B3-44C5-B8AF-92A9BD6D78C3}"/>
              </a:ext>
            </a:extLst>
          </p:cNvPr>
          <p:cNvSpPr txBox="1"/>
          <p:nvPr/>
        </p:nvSpPr>
        <p:spPr>
          <a:xfrm>
            <a:off x="0" y="276978"/>
            <a:ext cx="9143999" cy="954107"/>
          </a:xfrm>
          <a:prstGeom prst="rect">
            <a:avLst/>
          </a:prstGeom>
          <a:noFill/>
        </p:spPr>
        <p:txBody>
          <a:bodyPr wrap="square" rtlCol="0">
            <a:spAutoFit/>
          </a:bodyPr>
          <a:lstStyle/>
          <a:p>
            <a:pPr algn="ctr"/>
            <a:r>
              <a:rPr lang="ru-RU" sz="2800" b="1" dirty="0">
                <a:solidFill>
                  <a:srgbClr val="C00000"/>
                </a:solidFill>
                <a:latin typeface="Bookman Old Style" panose="02050604050505020204" pitchFamily="18" charset="0"/>
              </a:rPr>
              <a:t>СВЯТОЙ ВЕЛИКОМУЧЕНИК ПАНТЕЛЕИМОН ЦЕЛИТЕЛЬ  </a:t>
            </a:r>
          </a:p>
        </p:txBody>
      </p:sp>
    </p:spTree>
    <p:extLst>
      <p:ext uri="{BB962C8B-B14F-4D97-AF65-F5344CB8AC3E}">
        <p14:creationId xmlns:p14="http://schemas.microsoft.com/office/powerpoint/2010/main" val="561552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74DF594-EC28-429F-A65B-F1F6875FD24D}"/>
              </a:ext>
            </a:extLst>
          </p:cNvPr>
          <p:cNvSpPr txBox="1"/>
          <p:nvPr/>
        </p:nvSpPr>
        <p:spPr>
          <a:xfrm>
            <a:off x="1" y="67111"/>
            <a:ext cx="9143999" cy="523220"/>
          </a:xfrm>
          <a:prstGeom prst="rect">
            <a:avLst/>
          </a:prstGeom>
          <a:noFill/>
        </p:spPr>
        <p:txBody>
          <a:bodyPr wrap="square" rtlCol="0">
            <a:spAutoFit/>
          </a:bodyPr>
          <a:lstStyle/>
          <a:p>
            <a:pPr algn="ctr"/>
            <a:r>
              <a:rPr lang="ru-RU" sz="2800" b="1" i="1" dirty="0">
                <a:solidFill>
                  <a:srgbClr val="C00000"/>
                </a:solidFill>
                <a:latin typeface="Bookman Old Style" panose="02050604050505020204" pitchFamily="18" charset="0"/>
              </a:rPr>
              <a:t>Фёдор Васильевич Чижов</a:t>
            </a:r>
          </a:p>
        </p:txBody>
      </p:sp>
      <p:sp>
        <p:nvSpPr>
          <p:cNvPr id="12" name="AutoShape 2">
            <a:extLst>
              <a:ext uri="{FF2B5EF4-FFF2-40B4-BE49-F238E27FC236}">
                <a16:creationId xmlns:a16="http://schemas.microsoft.com/office/drawing/2014/main" xmlns="" id="{3B2EDB07-863F-4DAA-B426-15A1DD917FA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 name="AutoShape 4">
            <a:extLst>
              <a:ext uri="{FF2B5EF4-FFF2-40B4-BE49-F238E27FC236}">
                <a16:creationId xmlns:a16="http://schemas.microsoft.com/office/drawing/2014/main" xmlns="" id="{8E257D86-47EF-49C9-A1E1-EA7B078090CF}"/>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8" name="TextBox 7">
            <a:extLst>
              <a:ext uri="{FF2B5EF4-FFF2-40B4-BE49-F238E27FC236}">
                <a16:creationId xmlns:a16="http://schemas.microsoft.com/office/drawing/2014/main" xmlns="" id="{7ABD810A-30E2-4F77-8E85-0CF0EC8370F0}"/>
              </a:ext>
            </a:extLst>
          </p:cNvPr>
          <p:cNvSpPr txBox="1"/>
          <p:nvPr/>
        </p:nvSpPr>
        <p:spPr>
          <a:xfrm>
            <a:off x="3865927" y="855068"/>
            <a:ext cx="5127071" cy="5509200"/>
          </a:xfrm>
          <a:prstGeom prst="rect">
            <a:avLst/>
          </a:prstGeom>
          <a:noFill/>
        </p:spPr>
        <p:txBody>
          <a:bodyPr wrap="square">
            <a:spAutoFit/>
          </a:bodyPr>
          <a:lstStyle/>
          <a:p>
            <a:pPr algn="ctr"/>
            <a:r>
              <a:rPr lang="ru-RU" sz="1600" dirty="0">
                <a:solidFill>
                  <a:srgbClr val="222222"/>
                </a:solidFill>
                <a:effectLst/>
                <a:latin typeface="Bookman Old Style" panose="02050604050505020204" pitchFamily="18" charset="0"/>
                <a:ea typeface="Calibri" panose="020F0502020204030204" pitchFamily="34" charset="0"/>
                <a:cs typeface="Times New Roman" panose="02020603050405020304" pitchFamily="18" charset="0"/>
              </a:rPr>
              <a:t>Федор Васильевич Чижов родился 11 марта (</a:t>
            </a:r>
            <a:r>
              <a:rPr lang="ru-RU" sz="1600" dirty="0" err="1">
                <a:solidFill>
                  <a:srgbClr val="222222"/>
                </a:solidFill>
                <a:effectLst/>
                <a:latin typeface="Bookman Old Style" panose="02050604050505020204" pitchFamily="18" charset="0"/>
                <a:ea typeface="Calibri" panose="020F0502020204030204" pitchFamily="34" charset="0"/>
                <a:cs typeface="Times New Roman" panose="02020603050405020304" pitchFamily="18" charset="0"/>
              </a:rPr>
              <a:t>н.ст</a:t>
            </a:r>
            <a:r>
              <a:rPr lang="ru-RU" sz="1600" dirty="0">
                <a:solidFill>
                  <a:srgbClr val="222222"/>
                </a:solidFill>
                <a:effectLst/>
                <a:latin typeface="Bookman Old Style" panose="02050604050505020204" pitchFamily="18" charset="0"/>
                <a:ea typeface="Calibri" panose="020F0502020204030204" pitchFamily="34" charset="0"/>
                <a:cs typeface="Times New Roman" panose="02020603050405020304" pitchFamily="18" charset="0"/>
              </a:rPr>
              <a:t>.) 1811 года в Костроме в семье учителя Костромской гимназии. </a:t>
            </a:r>
          </a:p>
          <a:p>
            <a:pPr algn="ctr"/>
            <a:r>
              <a:rPr lang="ru-RU" sz="1600" dirty="0">
                <a:solidFill>
                  <a:srgbClr val="222222"/>
                </a:solidFill>
                <a:effectLst/>
                <a:latin typeface="Bookman Old Style" panose="02050604050505020204" pitchFamily="18" charset="0"/>
                <a:ea typeface="Calibri" panose="020F0502020204030204" pitchFamily="34" charset="0"/>
                <a:cs typeface="Times New Roman" panose="02020603050405020304" pitchFamily="18" charset="0"/>
              </a:rPr>
              <a:t>В начале 1820-х годов семья Чижовых переезжает в Петербург, где Фёдор Васильевич по окончании гимназии поступает в университет на математический факультет. Блестяще окончив учебное заведение, преподает в университете и вскоре получает степень магистра философии. </a:t>
            </a:r>
          </a:p>
          <a:p>
            <a:pPr algn="ctr"/>
            <a:r>
              <a:rPr lang="ru-RU" sz="1600" dirty="0">
                <a:solidFill>
                  <a:srgbClr val="222222"/>
                </a:solidFill>
                <a:effectLst/>
                <a:latin typeface="Bookman Old Style" panose="02050604050505020204" pitchFamily="18" charset="0"/>
                <a:ea typeface="Calibri" panose="020F0502020204030204" pitchFamily="34" charset="0"/>
                <a:cs typeface="Times New Roman" panose="02020603050405020304" pitchFamily="18" charset="0"/>
              </a:rPr>
              <a:t>В 1840 году Ф.В. Чижов уезжает за границу, где изучает историю искусств. </a:t>
            </a:r>
          </a:p>
          <a:p>
            <a:pPr algn="ctr"/>
            <a:r>
              <a:rPr lang="ru-RU" sz="1600" dirty="0">
                <a:solidFill>
                  <a:srgbClr val="222222"/>
                </a:solidFill>
                <a:effectLst/>
                <a:latin typeface="Bookman Old Style" panose="02050604050505020204" pitchFamily="18" charset="0"/>
                <a:ea typeface="Calibri" panose="020F0502020204030204" pitchFamily="34" charset="0"/>
                <a:cs typeface="Times New Roman" panose="02020603050405020304" pitchFamily="18" charset="0"/>
              </a:rPr>
              <a:t>За искусствоведческие статьи, опубликованные в 1840–1850-х годах, </a:t>
            </a:r>
          </a:p>
          <a:p>
            <a:pPr algn="ctr"/>
            <a:r>
              <a:rPr lang="ru-RU" sz="1600" dirty="0">
                <a:solidFill>
                  <a:srgbClr val="222222"/>
                </a:solidFill>
                <a:effectLst/>
                <a:latin typeface="Bookman Old Style" panose="02050604050505020204" pitchFamily="18" charset="0"/>
                <a:ea typeface="Calibri" panose="020F0502020204030204" pitchFamily="34" charset="0"/>
                <a:cs typeface="Times New Roman" panose="02020603050405020304" pitchFamily="18" charset="0"/>
              </a:rPr>
              <a:t>ему присуждается почетное звание вольного </a:t>
            </a:r>
            <a:r>
              <a:rPr lang="ru-RU" sz="1600" dirty="0" err="1">
                <a:solidFill>
                  <a:srgbClr val="222222"/>
                </a:solidFill>
                <a:effectLst/>
                <a:latin typeface="Bookman Old Style" panose="02050604050505020204" pitchFamily="18" charset="0"/>
                <a:ea typeface="Calibri" panose="020F0502020204030204" pitchFamily="34" charset="0"/>
                <a:cs typeface="Times New Roman" panose="02020603050405020304" pitchFamily="18" charset="0"/>
              </a:rPr>
              <a:t>общника</a:t>
            </a:r>
            <a:r>
              <a:rPr lang="ru-RU" sz="1600" dirty="0">
                <a:solidFill>
                  <a:srgbClr val="222222"/>
                </a:solidFill>
                <a:effectLst/>
                <a:latin typeface="Bookman Old Style" panose="02050604050505020204" pitchFamily="18" charset="0"/>
                <a:ea typeface="Calibri" panose="020F0502020204030204" pitchFamily="34" charset="0"/>
                <a:cs typeface="Times New Roman" panose="02020603050405020304" pitchFamily="18" charset="0"/>
              </a:rPr>
              <a:t> Российской Академии художеств. </a:t>
            </a:r>
          </a:p>
          <a:p>
            <a:pPr algn="ctr"/>
            <a:r>
              <a:rPr lang="ru-RU" sz="1600" dirty="0">
                <a:solidFill>
                  <a:srgbClr val="222222"/>
                </a:solidFill>
                <a:effectLst/>
                <a:latin typeface="Bookman Old Style" panose="02050604050505020204" pitchFamily="18" charset="0"/>
                <a:ea typeface="Calibri" panose="020F0502020204030204" pitchFamily="34" charset="0"/>
                <a:cs typeface="Times New Roman" panose="02020603050405020304" pitchFamily="18" charset="0"/>
              </a:rPr>
              <a:t>В 1857 году Ф.В. Чижов поселяется в Москве, </a:t>
            </a:r>
          </a:p>
          <a:p>
            <a:pPr algn="ctr"/>
            <a:r>
              <a:rPr lang="ru-RU" sz="1600" dirty="0">
                <a:solidFill>
                  <a:srgbClr val="222222"/>
                </a:solidFill>
                <a:effectLst/>
                <a:latin typeface="Bookman Old Style" panose="02050604050505020204" pitchFamily="18" charset="0"/>
                <a:ea typeface="Calibri" panose="020F0502020204030204" pitchFamily="34" charset="0"/>
                <a:cs typeface="Times New Roman" panose="02020603050405020304" pitchFamily="18" charset="0"/>
              </a:rPr>
              <a:t>становится редактором-издателем специального ежемесячного журнала «Вестник промышленности» и еженедельного приложения к нему – газеты «Акционер». </a:t>
            </a:r>
          </a:p>
          <a:p>
            <a:pPr algn="ctr"/>
            <a:r>
              <a:rPr lang="ru-RU" sz="1600" dirty="0">
                <a:solidFill>
                  <a:srgbClr val="222222"/>
                </a:solidFill>
                <a:latin typeface="Bookman Old Style" panose="02050604050505020204" pitchFamily="18" charset="0"/>
                <a:ea typeface="Calibri" panose="020F0502020204030204" pitchFamily="34" charset="0"/>
                <a:cs typeface="Times New Roman" panose="02020603050405020304" pitchFamily="18" charset="0"/>
              </a:rPr>
              <a:t>Занимается строительством железных дорог.</a:t>
            </a:r>
            <a:endParaRPr lang="ru-RU" sz="1600" dirty="0">
              <a:effectLst/>
              <a:latin typeface="Bookman Old Style" panose="02050604050505020204" pitchFamily="18" charset="0"/>
              <a:ea typeface="Calibri" panose="020F0502020204030204" pitchFamily="34" charset="0"/>
              <a:cs typeface="Times New Roman" panose="02020603050405020304" pitchFamily="18" charset="0"/>
            </a:endParaRPr>
          </a:p>
        </p:txBody>
      </p:sp>
      <p:pic>
        <p:nvPicPr>
          <p:cNvPr id="4" name="Рисунок 3">
            <a:extLst>
              <a:ext uri="{FF2B5EF4-FFF2-40B4-BE49-F238E27FC236}">
                <a16:creationId xmlns:a16="http://schemas.microsoft.com/office/drawing/2014/main" xmlns="" id="{D7AA9B65-8C1B-4CDB-AAC6-43A8C303B9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11" y="1080235"/>
            <a:ext cx="3483537" cy="4392730"/>
          </a:xfrm>
          <a:prstGeom prst="ellipse">
            <a:avLst/>
          </a:prstGeom>
          <a:ln>
            <a:noFill/>
          </a:ln>
          <a:effectLst>
            <a:softEdge rad="112500"/>
          </a:effectLst>
        </p:spPr>
      </p:pic>
    </p:spTree>
    <p:extLst>
      <p:ext uri="{BB962C8B-B14F-4D97-AF65-F5344CB8AC3E}">
        <p14:creationId xmlns:p14="http://schemas.microsoft.com/office/powerpoint/2010/main" val="1193358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8B3E8937-989B-4A52-A1AE-8733E7CAB1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7057" y="590331"/>
            <a:ext cx="3048000" cy="2286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Рисунок 6">
            <a:extLst>
              <a:ext uri="{FF2B5EF4-FFF2-40B4-BE49-F238E27FC236}">
                <a16:creationId xmlns:a16="http://schemas.microsoft.com/office/drawing/2014/main" xmlns="" id="{9B758A90-1265-4E99-A759-701AE735E2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6955" y="4785553"/>
            <a:ext cx="2650829" cy="1988122"/>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xmlns="" id="{E23DEA74-047B-4FD1-AD16-0AED0C40FFA5}"/>
              </a:ext>
            </a:extLst>
          </p:cNvPr>
          <p:cNvSpPr txBox="1"/>
          <p:nvPr/>
        </p:nvSpPr>
        <p:spPr>
          <a:xfrm>
            <a:off x="1" y="67111"/>
            <a:ext cx="9143999" cy="523220"/>
          </a:xfrm>
          <a:prstGeom prst="rect">
            <a:avLst/>
          </a:prstGeom>
          <a:noFill/>
        </p:spPr>
        <p:txBody>
          <a:bodyPr wrap="square" rtlCol="0">
            <a:spAutoFit/>
          </a:bodyPr>
          <a:lstStyle/>
          <a:p>
            <a:pPr algn="ctr"/>
            <a:r>
              <a:rPr lang="ru-RU" sz="2800" b="1" i="1" dirty="0">
                <a:solidFill>
                  <a:srgbClr val="C00000"/>
                </a:solidFill>
                <a:latin typeface="Bookman Old Style" panose="02050604050505020204" pitchFamily="18" charset="0"/>
              </a:rPr>
              <a:t>Память о Ф.В. Чижове в Костроме</a:t>
            </a:r>
          </a:p>
        </p:txBody>
      </p:sp>
      <p:sp>
        <p:nvSpPr>
          <p:cNvPr id="11" name="TextBox 10">
            <a:extLst>
              <a:ext uri="{FF2B5EF4-FFF2-40B4-BE49-F238E27FC236}">
                <a16:creationId xmlns:a16="http://schemas.microsoft.com/office/drawing/2014/main" xmlns="" id="{29B6E83B-C84C-42E2-ACD0-C9852F1EF75D}"/>
              </a:ext>
            </a:extLst>
          </p:cNvPr>
          <p:cNvSpPr txBox="1"/>
          <p:nvPr/>
        </p:nvSpPr>
        <p:spPr>
          <a:xfrm>
            <a:off x="6529431" y="1057712"/>
            <a:ext cx="2305878" cy="1323439"/>
          </a:xfrm>
          <a:prstGeom prst="rect">
            <a:avLst/>
          </a:prstGeom>
          <a:noFill/>
        </p:spPr>
        <p:txBody>
          <a:bodyPr wrap="square">
            <a:spAutoFit/>
          </a:bodyPr>
          <a:lstStyle/>
          <a:p>
            <a:pPr algn="ctr"/>
            <a:r>
              <a:rPr lang="ru-RU" sz="1600" i="1" dirty="0">
                <a:effectLst/>
                <a:latin typeface="Bookman Old Style" panose="02050604050505020204" pitchFamily="18" charset="0"/>
                <a:ea typeface="Calibri" panose="020F0502020204030204" pitchFamily="34" charset="0"/>
                <a:cs typeface="Times New Roman" panose="02020603050405020304" pitchFamily="18" charset="0"/>
              </a:rPr>
              <a:t>Памятный знак </a:t>
            </a:r>
            <a:r>
              <a:rPr lang="ru-RU" sz="1600" i="1" dirty="0" err="1" smtClean="0">
                <a:effectLst/>
                <a:latin typeface="Bookman Old Style" panose="02050604050505020204" pitchFamily="18" charset="0"/>
                <a:ea typeface="Calibri" panose="020F0502020204030204" pitchFamily="34" charset="0"/>
                <a:cs typeface="Times New Roman" panose="02020603050405020304" pitchFamily="18" charset="0"/>
              </a:rPr>
              <a:t>посв</a:t>
            </a:r>
            <a:r>
              <a:rPr lang="ru-RU" sz="1600" i="1" dirty="0" smtClean="0">
                <a:effectLst/>
                <a:latin typeface="Bookman Old Style" panose="02050604050505020204" pitchFamily="18" charset="0"/>
                <a:ea typeface="Calibri" panose="020F0502020204030204" pitchFamily="34" charset="0"/>
                <a:cs typeface="Times New Roman" panose="02020603050405020304" pitchFamily="18" charset="0"/>
              </a:rPr>
              <a:t>. Ф. Чижову</a:t>
            </a:r>
          </a:p>
          <a:p>
            <a:pPr algn="ctr"/>
            <a:r>
              <a:rPr lang="ru-RU" sz="1600" i="1" dirty="0" smtClean="0">
                <a:effectLst/>
                <a:latin typeface="Bookman Old Style" panose="02050604050505020204" pitchFamily="18" charset="0"/>
                <a:ea typeface="Calibri" panose="020F0502020204030204" pitchFamily="34" charset="0"/>
                <a:cs typeface="Times New Roman" panose="02020603050405020304" pitchFamily="18" charset="0"/>
              </a:rPr>
              <a:t>близ </a:t>
            </a:r>
            <a:r>
              <a:rPr lang="ru-RU" sz="1600" i="1" dirty="0">
                <a:effectLst/>
                <a:latin typeface="Bookman Old Style" panose="02050604050505020204" pitchFamily="18" charset="0"/>
                <a:ea typeface="Calibri" panose="020F0502020204030204" pitchFamily="34" charset="0"/>
                <a:cs typeface="Times New Roman" panose="02020603050405020304" pitchFamily="18" charset="0"/>
              </a:rPr>
              <a:t>железнодорожного вокзала.</a:t>
            </a:r>
          </a:p>
        </p:txBody>
      </p:sp>
      <p:pic>
        <p:nvPicPr>
          <p:cNvPr id="7170" name="Picture 2">
            <a:extLst>
              <a:ext uri="{FF2B5EF4-FFF2-40B4-BE49-F238E27FC236}">
                <a16:creationId xmlns:a16="http://schemas.microsoft.com/office/drawing/2014/main" xmlns="" id="{2F060A14-4CB3-43CB-AA1D-37D89609404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9794"/>
          <a:stretch/>
        </p:blipFill>
        <p:spPr bwMode="auto">
          <a:xfrm>
            <a:off x="745762" y="3184060"/>
            <a:ext cx="4329578" cy="25955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Рисунок 4">
            <a:extLst>
              <a:ext uri="{FF2B5EF4-FFF2-40B4-BE49-F238E27FC236}">
                <a16:creationId xmlns:a16="http://schemas.microsoft.com/office/drawing/2014/main" xmlns="" id="{D5409DF4-1256-4EA3-81DA-BF340B01A3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5675" y="3056152"/>
            <a:ext cx="2957000" cy="1983229"/>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xmlns="" id="{68684FBD-3B36-407B-B842-6269082EB4C7}"/>
              </a:ext>
            </a:extLst>
          </p:cNvPr>
          <p:cNvSpPr txBox="1"/>
          <p:nvPr/>
        </p:nvSpPr>
        <p:spPr>
          <a:xfrm>
            <a:off x="1249960" y="5780782"/>
            <a:ext cx="5106995" cy="1077218"/>
          </a:xfrm>
          <a:prstGeom prst="rect">
            <a:avLst/>
          </a:prstGeom>
          <a:noFill/>
        </p:spPr>
        <p:txBody>
          <a:bodyPr wrap="square">
            <a:spAutoFit/>
          </a:bodyPr>
          <a:lstStyle/>
          <a:p>
            <a:pPr algn="ctr"/>
            <a:r>
              <a:rPr lang="ru-RU" sz="1600" dirty="0">
                <a:effectLst/>
                <a:latin typeface="Bookman Old Style" panose="02050604050505020204" pitchFamily="18" charset="0"/>
                <a:ea typeface="Calibri" panose="020F0502020204030204" pitchFamily="34" charset="0"/>
                <a:cs typeface="Times New Roman" panose="02020603050405020304" pitchFamily="18" charset="0"/>
              </a:rPr>
              <a:t>Костромской энергетический техникум </a:t>
            </a:r>
            <a:r>
              <a:rPr lang="ru-RU" sz="1600" dirty="0">
                <a:latin typeface="Bookman Old Style" panose="02050604050505020204" pitchFamily="18" charset="0"/>
                <a:ea typeface="Calibri" panose="020F0502020204030204" pitchFamily="34" charset="0"/>
                <a:cs typeface="Times New Roman" panose="02020603050405020304" pitchFamily="18" charset="0"/>
              </a:rPr>
              <a:t>(бывшее Костромское среднее механико-техническое училище) имени Ф</a:t>
            </a:r>
            <a:r>
              <a:rPr lang="ru-RU" sz="1600" dirty="0">
                <a:effectLst/>
                <a:latin typeface="Bookman Old Style" panose="02050604050505020204" pitchFamily="18" charset="0"/>
                <a:ea typeface="Calibri" panose="020F0502020204030204" pitchFamily="34" charset="0"/>
                <a:cs typeface="Times New Roman" panose="02020603050405020304" pitchFamily="18" charset="0"/>
              </a:rPr>
              <a:t>.В. Чижова.</a:t>
            </a:r>
          </a:p>
          <a:p>
            <a:pPr algn="ctr"/>
            <a:r>
              <a:rPr lang="ru-RU" sz="1600" dirty="0">
                <a:latin typeface="Bookman Old Style" panose="02050604050505020204" pitchFamily="18" charset="0"/>
                <a:ea typeface="Calibri" panose="020F0502020204030204" pitchFamily="34" charset="0"/>
                <a:cs typeface="Times New Roman" panose="02020603050405020304" pitchFamily="18" charset="0"/>
              </a:rPr>
              <a:t>Музей Ф.В. Чижова в техникуме.</a:t>
            </a:r>
            <a:endParaRPr lang="ru-RU" sz="1600"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20846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74DF594-EC28-429F-A65B-F1F6875FD24D}"/>
              </a:ext>
            </a:extLst>
          </p:cNvPr>
          <p:cNvSpPr txBox="1"/>
          <p:nvPr/>
        </p:nvSpPr>
        <p:spPr>
          <a:xfrm>
            <a:off x="1" y="67111"/>
            <a:ext cx="9143999" cy="523220"/>
          </a:xfrm>
          <a:prstGeom prst="rect">
            <a:avLst/>
          </a:prstGeom>
          <a:noFill/>
        </p:spPr>
        <p:txBody>
          <a:bodyPr wrap="square" rtlCol="0">
            <a:spAutoFit/>
          </a:bodyPr>
          <a:lstStyle/>
          <a:p>
            <a:pPr algn="ctr"/>
            <a:r>
              <a:rPr lang="ru-RU" sz="2800" b="1" i="1" dirty="0">
                <a:solidFill>
                  <a:srgbClr val="C00000"/>
                </a:solidFill>
                <a:latin typeface="Bookman Old Style" panose="02050604050505020204" pitchFamily="18" charset="0"/>
              </a:rPr>
              <a:t>Фёдор Васильевич Чижов</a:t>
            </a:r>
          </a:p>
        </p:txBody>
      </p:sp>
      <p:sp>
        <p:nvSpPr>
          <p:cNvPr id="12" name="AutoShape 2">
            <a:extLst>
              <a:ext uri="{FF2B5EF4-FFF2-40B4-BE49-F238E27FC236}">
                <a16:creationId xmlns:a16="http://schemas.microsoft.com/office/drawing/2014/main" xmlns="" id="{3B2EDB07-863F-4DAA-B426-15A1DD917FA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 name="AutoShape 4">
            <a:extLst>
              <a:ext uri="{FF2B5EF4-FFF2-40B4-BE49-F238E27FC236}">
                <a16:creationId xmlns:a16="http://schemas.microsoft.com/office/drawing/2014/main" xmlns="" id="{8E257D86-47EF-49C9-A1E1-EA7B078090CF}"/>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8" name="TextBox 7">
            <a:extLst>
              <a:ext uri="{FF2B5EF4-FFF2-40B4-BE49-F238E27FC236}">
                <a16:creationId xmlns:a16="http://schemas.microsoft.com/office/drawing/2014/main" xmlns="" id="{7ABD810A-30E2-4F77-8E85-0CF0EC8370F0}"/>
              </a:ext>
            </a:extLst>
          </p:cNvPr>
          <p:cNvSpPr txBox="1"/>
          <p:nvPr/>
        </p:nvSpPr>
        <p:spPr>
          <a:xfrm>
            <a:off x="1375794" y="819936"/>
            <a:ext cx="7768206" cy="2277547"/>
          </a:xfrm>
          <a:prstGeom prst="rect">
            <a:avLst/>
          </a:prstGeom>
          <a:noFill/>
        </p:spPr>
        <p:txBody>
          <a:bodyPr wrap="square">
            <a:spAutoFit/>
          </a:bodyPr>
          <a:lstStyle/>
          <a:p>
            <a:pPr algn="ctr"/>
            <a:r>
              <a:rPr lang="ru-RU" dirty="0">
                <a:effectLst/>
                <a:latin typeface="Bookman Old Style" panose="02050604050505020204" pitchFamily="18" charset="0"/>
                <a:ea typeface="Calibri" panose="020F0502020204030204" pitchFamily="34" charset="0"/>
                <a:cs typeface="Times New Roman" panose="02020603050405020304" pitchFamily="18" charset="0"/>
              </a:rPr>
              <a:t>Нажитые предпринимательской деятельностью капиталы  Фёдор Васильевич Чижов завещал </a:t>
            </a:r>
            <a:r>
              <a:rPr lang="ru-RU" dirty="0">
                <a:latin typeface="Bookman Old Style" panose="02050604050505020204" pitchFamily="18" charset="0"/>
              </a:rPr>
              <a:t>на создание сети учебных            и медицинских заведений у себя на родине, </a:t>
            </a:r>
          </a:p>
          <a:p>
            <a:pPr algn="ctr"/>
            <a:r>
              <a:rPr lang="ru-RU" dirty="0">
                <a:latin typeface="Bookman Old Style" panose="02050604050505020204" pitchFamily="18" charset="0"/>
              </a:rPr>
              <a:t>в Костромской губернии.</a:t>
            </a:r>
          </a:p>
          <a:p>
            <a:pPr algn="ctr"/>
            <a:endParaRPr lang="ru-RU" sz="1600" b="1" dirty="0">
              <a:solidFill>
                <a:srgbClr val="C00000"/>
              </a:solidFill>
              <a:effectLst/>
              <a:latin typeface="Bookman Old Style" panose="02050604050505020204" pitchFamily="18" charset="0"/>
              <a:ea typeface="Calibri" panose="020F0502020204030204" pitchFamily="34" charset="0"/>
              <a:cs typeface="Times New Roman" panose="02020603050405020304" pitchFamily="18" charset="0"/>
            </a:endParaRPr>
          </a:p>
          <a:p>
            <a:pPr algn="ctr"/>
            <a:r>
              <a:rPr lang="ru-RU" b="1" dirty="0">
                <a:solidFill>
                  <a:srgbClr val="C00000"/>
                </a:solidFill>
                <a:effectLst/>
                <a:latin typeface="Bookman Old Style" panose="02050604050505020204" pitchFamily="18" charset="0"/>
                <a:ea typeface="Calibri" panose="020F0502020204030204" pitchFamily="34" charset="0"/>
                <a:cs typeface="Times New Roman" panose="02020603050405020304" pitchFamily="18" charset="0"/>
              </a:rPr>
              <a:t>7 июля 1902 года </a:t>
            </a:r>
          </a:p>
          <a:p>
            <a:pPr algn="ctr"/>
            <a:r>
              <a:rPr lang="ru-RU" dirty="0">
                <a:solidFill>
                  <a:srgbClr val="222222"/>
                </a:solidFill>
                <a:effectLst/>
                <a:latin typeface="Bookman Old Style" panose="02050604050505020204" pitchFamily="18" charset="0"/>
                <a:ea typeface="Calibri" panose="020F0502020204030204" pitchFamily="34" charset="0"/>
                <a:cs typeface="Times New Roman" panose="02020603050405020304" pitchFamily="18" charset="0"/>
              </a:rPr>
              <a:t>в Костроме открылся родовспомогательный приют, рассчитанный на 10 бесплатных и одну платную койку.</a:t>
            </a:r>
            <a:endParaRPr lang="ru-RU" dirty="0">
              <a:effectLst/>
              <a:latin typeface="Bookman Old Style" panose="02050604050505020204" pitchFamily="18" charset="0"/>
              <a:ea typeface="Calibri" panose="020F0502020204030204" pitchFamily="34" charset="0"/>
              <a:cs typeface="Times New Roman" panose="02020603050405020304" pitchFamily="18" charset="0"/>
            </a:endParaRPr>
          </a:p>
        </p:txBody>
      </p:sp>
      <p:pic>
        <p:nvPicPr>
          <p:cNvPr id="6" name="Рисунок 5">
            <a:extLst>
              <a:ext uri="{FF2B5EF4-FFF2-40B4-BE49-F238E27FC236}">
                <a16:creationId xmlns:a16="http://schemas.microsoft.com/office/drawing/2014/main" xmlns="" id="{E0B249CD-3099-41D0-8525-779E5E84BF43}"/>
              </a:ext>
            </a:extLst>
          </p:cNvPr>
          <p:cNvPicPr>
            <a:picLocks noChangeAspect="1"/>
          </p:cNvPicPr>
          <p:nvPr/>
        </p:nvPicPr>
        <p:blipFill rotWithShape="1">
          <a:blip r:embed="rId2">
            <a:extLst>
              <a:ext uri="{28A0092B-C50C-407E-A947-70E740481C1C}">
                <a14:useLocalDpi xmlns:a14="http://schemas.microsoft.com/office/drawing/2010/main" val="0"/>
              </a:ext>
            </a:extLst>
          </a:blip>
          <a:srcRect t="15113"/>
          <a:stretch/>
        </p:blipFill>
        <p:spPr>
          <a:xfrm>
            <a:off x="2046505" y="3199701"/>
            <a:ext cx="5050989" cy="3470209"/>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xmlns="" id="{46AA7D17-D177-4C33-ABBB-C689494C6B55}"/>
              </a:ext>
            </a:extLst>
          </p:cNvPr>
          <p:cNvSpPr txBox="1"/>
          <p:nvPr/>
        </p:nvSpPr>
        <p:spPr>
          <a:xfrm>
            <a:off x="7172587" y="3641521"/>
            <a:ext cx="1971413" cy="1815882"/>
          </a:xfrm>
          <a:prstGeom prst="rect">
            <a:avLst/>
          </a:prstGeom>
          <a:noFill/>
        </p:spPr>
        <p:txBody>
          <a:bodyPr wrap="square">
            <a:spAutoFit/>
          </a:bodyPr>
          <a:lstStyle/>
          <a:p>
            <a:pPr algn="ctr"/>
            <a:r>
              <a:rPr lang="ru-RU" sz="1600" i="1" dirty="0">
                <a:effectLst/>
                <a:latin typeface="Bookman Old Style" panose="02050604050505020204" pitchFamily="18" charset="0"/>
                <a:ea typeface="Calibri" panose="020F0502020204030204" pitchFamily="34" charset="0"/>
                <a:cs typeface="Times New Roman" panose="02020603050405020304" pitchFamily="18" charset="0"/>
              </a:rPr>
              <a:t>Уездная земская больница, ныне один из корпусов окружной больницы Костромского округа № 1.</a:t>
            </a:r>
          </a:p>
        </p:txBody>
      </p:sp>
    </p:spTree>
    <p:extLst>
      <p:ext uri="{BB962C8B-B14F-4D97-AF65-F5344CB8AC3E}">
        <p14:creationId xmlns:p14="http://schemas.microsoft.com/office/powerpoint/2010/main" val="1200081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74DF594-EC28-429F-A65B-F1F6875FD24D}"/>
              </a:ext>
            </a:extLst>
          </p:cNvPr>
          <p:cNvSpPr txBox="1"/>
          <p:nvPr/>
        </p:nvSpPr>
        <p:spPr>
          <a:xfrm>
            <a:off x="1" y="67111"/>
            <a:ext cx="9143999" cy="954107"/>
          </a:xfrm>
          <a:prstGeom prst="rect">
            <a:avLst/>
          </a:prstGeom>
          <a:noFill/>
        </p:spPr>
        <p:txBody>
          <a:bodyPr wrap="square" rtlCol="0">
            <a:spAutoFit/>
          </a:bodyPr>
          <a:lstStyle/>
          <a:p>
            <a:pPr algn="ctr"/>
            <a:r>
              <a:rPr lang="ru-RU" sz="2800" b="1" i="1" dirty="0">
                <a:solidFill>
                  <a:srgbClr val="C00000"/>
                </a:solidFill>
                <a:latin typeface="Bookman Old Style" panose="02050604050505020204" pitchFamily="18" charset="0"/>
              </a:rPr>
              <a:t>Окружная больница                                Костромского округа № 1</a:t>
            </a:r>
          </a:p>
        </p:txBody>
      </p:sp>
      <p:sp>
        <p:nvSpPr>
          <p:cNvPr id="12" name="AutoShape 2">
            <a:extLst>
              <a:ext uri="{FF2B5EF4-FFF2-40B4-BE49-F238E27FC236}">
                <a16:creationId xmlns:a16="http://schemas.microsoft.com/office/drawing/2014/main" xmlns="" id="{3B2EDB07-863F-4DAA-B426-15A1DD917FA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 name="AutoShape 4">
            <a:extLst>
              <a:ext uri="{FF2B5EF4-FFF2-40B4-BE49-F238E27FC236}">
                <a16:creationId xmlns:a16="http://schemas.microsoft.com/office/drawing/2014/main" xmlns="" id="{8E257D86-47EF-49C9-A1E1-EA7B078090CF}"/>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2050" name="Picture 2">
            <a:extLst>
              <a:ext uri="{FF2B5EF4-FFF2-40B4-BE49-F238E27FC236}">
                <a16:creationId xmlns:a16="http://schemas.microsoft.com/office/drawing/2014/main" xmlns="" id="{646A265B-1C15-415E-8BE8-CA814863B2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967" y="1083522"/>
            <a:ext cx="6205267" cy="40592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C102D1FE-AEF6-463B-BF91-CA92FC1E2725}"/>
              </a:ext>
            </a:extLst>
          </p:cNvPr>
          <p:cNvSpPr txBox="1"/>
          <p:nvPr/>
        </p:nvSpPr>
        <p:spPr>
          <a:xfrm>
            <a:off x="981513" y="5205105"/>
            <a:ext cx="8162488" cy="1477328"/>
          </a:xfrm>
          <a:prstGeom prst="rect">
            <a:avLst/>
          </a:prstGeom>
          <a:noFill/>
        </p:spPr>
        <p:txBody>
          <a:bodyPr wrap="square">
            <a:spAutoFit/>
          </a:bodyPr>
          <a:lstStyle/>
          <a:p>
            <a:pPr algn="ctr"/>
            <a:r>
              <a:rPr lang="ru-RU" sz="1800" dirty="0">
                <a:solidFill>
                  <a:srgbClr val="000000"/>
                </a:solidFill>
                <a:effectLst/>
                <a:latin typeface="Bookman Old Style" panose="02050604050505020204" pitchFamily="18" charset="0"/>
                <a:ea typeface="Calibri" panose="020F0502020204030204" pitchFamily="34" charset="0"/>
                <a:cs typeface="Times New Roman" panose="02020603050405020304" pitchFamily="18" charset="0"/>
              </a:rPr>
              <a:t>Окружная больница № 1 г. Костромы – </a:t>
            </a:r>
            <a:r>
              <a:rPr lang="ru-RU" sz="1800" dirty="0">
                <a:solidFill>
                  <a:srgbClr val="000000"/>
                </a:solidFill>
                <a:effectLst/>
                <a:latin typeface="Bookman Old Style" panose="02050604050505020204" pitchFamily="18" charset="0"/>
                <a:ea typeface="Times New Roman" panose="02020603050405020304" pitchFamily="18" charset="0"/>
                <a:cs typeface="Times New Roman" panose="02020603050405020304" pitchFamily="18" charset="0"/>
              </a:rPr>
              <a:t>областное  государственное бюджетное учреждение здравоохранения Костромской области.          В состав медучреждения входят 13 лечебных корпусов, медперсонал 1600 человек, из них 350 врачей.                                 Стационар больницы рассчитан на 1050 коек.</a:t>
            </a:r>
            <a:endParaRPr lang="ru-RU" sz="1400"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138247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74DF594-EC28-429F-A65B-F1F6875FD24D}"/>
              </a:ext>
            </a:extLst>
          </p:cNvPr>
          <p:cNvSpPr txBox="1"/>
          <p:nvPr/>
        </p:nvSpPr>
        <p:spPr>
          <a:xfrm>
            <a:off x="1" y="67111"/>
            <a:ext cx="9143999" cy="954107"/>
          </a:xfrm>
          <a:prstGeom prst="rect">
            <a:avLst/>
          </a:prstGeom>
          <a:noFill/>
        </p:spPr>
        <p:txBody>
          <a:bodyPr wrap="square" rtlCol="0">
            <a:spAutoFit/>
          </a:bodyPr>
          <a:lstStyle/>
          <a:p>
            <a:pPr algn="ctr"/>
            <a:r>
              <a:rPr lang="ru-RU" sz="2800" b="1" i="1" dirty="0">
                <a:solidFill>
                  <a:srgbClr val="C00000"/>
                </a:solidFill>
                <a:latin typeface="Bookman Old Style" panose="02050604050505020204" pitchFamily="18" charset="0"/>
              </a:rPr>
              <a:t>Строительство больничного храма                         во имя целителя Пантелеимона </a:t>
            </a:r>
          </a:p>
        </p:txBody>
      </p:sp>
      <p:sp>
        <p:nvSpPr>
          <p:cNvPr id="12" name="AutoShape 2">
            <a:extLst>
              <a:ext uri="{FF2B5EF4-FFF2-40B4-BE49-F238E27FC236}">
                <a16:creationId xmlns:a16="http://schemas.microsoft.com/office/drawing/2014/main" xmlns="" id="{3B2EDB07-863F-4DAA-B426-15A1DD917FA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 name="AutoShape 4">
            <a:extLst>
              <a:ext uri="{FF2B5EF4-FFF2-40B4-BE49-F238E27FC236}">
                <a16:creationId xmlns:a16="http://schemas.microsoft.com/office/drawing/2014/main" xmlns="" id="{8E257D86-47EF-49C9-A1E1-EA7B078090CF}"/>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8" name="TextBox 7">
            <a:extLst>
              <a:ext uri="{FF2B5EF4-FFF2-40B4-BE49-F238E27FC236}">
                <a16:creationId xmlns:a16="http://schemas.microsoft.com/office/drawing/2014/main" xmlns="" id="{6EC28062-F29F-4FDC-939E-3D4886D597DD}"/>
              </a:ext>
            </a:extLst>
          </p:cNvPr>
          <p:cNvSpPr txBox="1"/>
          <p:nvPr/>
        </p:nvSpPr>
        <p:spPr>
          <a:xfrm>
            <a:off x="1344336" y="1236284"/>
            <a:ext cx="4715429" cy="5465407"/>
          </a:xfrm>
          <a:prstGeom prst="rect">
            <a:avLst/>
          </a:prstGeom>
          <a:noFill/>
        </p:spPr>
        <p:txBody>
          <a:bodyPr wrap="square">
            <a:spAutoFit/>
          </a:bodyPr>
          <a:lstStyle/>
          <a:p>
            <a:pPr algn="ctr"/>
            <a:r>
              <a:rPr lang="ru-RU" b="1" dirty="0">
                <a:solidFill>
                  <a:srgbClr val="C00000"/>
                </a:solidFill>
                <a:effectLst/>
                <a:latin typeface="Bookman Old Style" panose="02050604050505020204" pitchFamily="18" charset="0"/>
                <a:ea typeface="Calibri" panose="020F0502020204030204" pitchFamily="34" charset="0"/>
                <a:cs typeface="Times New Roman" panose="02020603050405020304" pitchFamily="18" charset="0"/>
              </a:rPr>
              <a:t>В 2015 году </a:t>
            </a:r>
            <a:r>
              <a:rPr lang="ru-RU" dirty="0">
                <a:solidFill>
                  <a:srgbClr val="222222"/>
                </a:solidFill>
                <a:effectLst/>
                <a:latin typeface="Bookman Old Style" panose="02050604050505020204" pitchFamily="18" charset="0"/>
                <a:ea typeface="Calibri" panose="020F0502020204030204" pitchFamily="34" charset="0"/>
                <a:cs typeface="Times New Roman" panose="02020603050405020304" pitchFamily="18" charset="0"/>
              </a:rPr>
              <a:t>было принято решение вместо </a:t>
            </a:r>
            <a:r>
              <a:rPr lang="ru-RU" dirty="0" err="1">
                <a:solidFill>
                  <a:srgbClr val="222222"/>
                </a:solidFill>
                <a:effectLst/>
                <a:latin typeface="Bookman Old Style" panose="02050604050505020204" pitchFamily="18" charset="0"/>
                <a:ea typeface="Calibri" panose="020F0502020204030204" pitchFamily="34" charset="0"/>
                <a:cs typeface="Times New Roman" panose="02020603050405020304" pitchFamily="18" charset="0"/>
              </a:rPr>
              <a:t>Пантелеимоновской</a:t>
            </a:r>
            <a:r>
              <a:rPr lang="ru-RU" dirty="0">
                <a:solidFill>
                  <a:srgbClr val="222222"/>
                </a:solidFill>
                <a:effectLst/>
                <a:latin typeface="Bookman Old Style" panose="02050604050505020204" pitchFamily="18" charset="0"/>
                <a:ea typeface="Calibri" panose="020F0502020204030204" pitchFamily="34" charset="0"/>
                <a:cs typeface="Times New Roman" panose="02020603050405020304" pitchFamily="18" charset="0"/>
              </a:rPr>
              <a:t> часовни возвести одноименную приходскую церковь.</a:t>
            </a:r>
          </a:p>
          <a:p>
            <a:pPr algn="ctr"/>
            <a:endParaRPr lang="ru-RU" sz="1000" dirty="0">
              <a:effectLst/>
              <a:latin typeface="Bookman Old Style" panose="02050604050505020204" pitchFamily="18" charset="0"/>
              <a:ea typeface="Calibri" panose="020F0502020204030204" pitchFamily="34" charset="0"/>
              <a:cs typeface="Times New Roman" panose="02020603050405020304" pitchFamily="18" charset="0"/>
            </a:endParaRPr>
          </a:p>
          <a:p>
            <a:pPr algn="ctr"/>
            <a:r>
              <a:rPr lang="ru-RU" b="1" dirty="0">
                <a:solidFill>
                  <a:srgbClr val="C00000"/>
                </a:solidFill>
                <a:effectLst/>
                <a:latin typeface="Bookman Old Style" panose="02050604050505020204" pitchFamily="18" charset="0"/>
                <a:ea typeface="Calibri" panose="020F0502020204030204" pitchFamily="34" charset="0"/>
                <a:cs typeface="Times New Roman" panose="02020603050405020304" pitchFamily="18" charset="0"/>
              </a:rPr>
              <a:t>С 2002 до 2019 гг. </a:t>
            </a:r>
            <a:r>
              <a:rPr lang="ru-RU" dirty="0">
                <a:solidFill>
                  <a:srgbClr val="222222"/>
                </a:solidFill>
                <a:effectLst/>
                <a:latin typeface="Bookman Old Style" panose="02050604050505020204" pitchFamily="18" charset="0"/>
                <a:ea typeface="Calibri" panose="020F0502020204030204" pitchFamily="34" charset="0"/>
                <a:cs typeface="Times New Roman" panose="02020603050405020304" pitchFamily="18" charset="0"/>
              </a:rPr>
              <a:t>были выполнены работы по возведению фундамента храма и частично его стен.</a:t>
            </a:r>
          </a:p>
          <a:p>
            <a:pPr algn="ctr"/>
            <a:endParaRPr lang="ru-RU" dirty="0">
              <a:solidFill>
                <a:srgbClr val="222222"/>
              </a:solidFill>
              <a:effectLst/>
              <a:latin typeface="Bookman Old Style" panose="02050604050505020204" pitchFamily="18" charset="0"/>
              <a:ea typeface="Calibri" panose="020F0502020204030204" pitchFamily="34" charset="0"/>
              <a:cs typeface="Times New Roman" panose="02020603050405020304" pitchFamily="18" charset="0"/>
            </a:endParaRPr>
          </a:p>
          <a:p>
            <a:pPr algn="ctr"/>
            <a:r>
              <a:rPr lang="ru-RU" b="1" dirty="0">
                <a:solidFill>
                  <a:srgbClr val="C00000"/>
                </a:solidFill>
                <a:effectLst/>
                <a:latin typeface="Bookman Old Style" panose="02050604050505020204" pitchFamily="18" charset="0"/>
                <a:ea typeface="Calibri" panose="020F0502020204030204" pitchFamily="34" charset="0"/>
                <a:cs typeface="Times New Roman" panose="02020603050405020304" pitchFamily="18" charset="0"/>
              </a:rPr>
              <a:t>В сентябре 2019 года </a:t>
            </a:r>
            <a:r>
              <a:rPr lang="ru-RU" dirty="0">
                <a:solidFill>
                  <a:srgbClr val="222222"/>
                </a:solidFill>
                <a:effectLst/>
                <a:latin typeface="Bookman Old Style" panose="02050604050505020204" pitchFamily="18" charset="0"/>
                <a:ea typeface="Calibri" panose="020F0502020204030204" pitchFamily="34" charset="0"/>
                <a:cs typeface="Times New Roman" panose="02020603050405020304" pitchFamily="18" charset="0"/>
              </a:rPr>
              <a:t>указом митрополита Костромского и </a:t>
            </a:r>
            <a:r>
              <a:rPr lang="ru-RU" dirty="0" err="1">
                <a:solidFill>
                  <a:srgbClr val="222222"/>
                </a:solidFill>
                <a:effectLst/>
                <a:latin typeface="Bookman Old Style" panose="02050604050505020204" pitchFamily="18" charset="0"/>
                <a:ea typeface="Calibri" panose="020F0502020204030204" pitchFamily="34" charset="0"/>
                <a:cs typeface="Times New Roman" panose="02020603050405020304" pitchFamily="18" charset="0"/>
              </a:rPr>
              <a:t>Нерехтского</a:t>
            </a:r>
            <a:r>
              <a:rPr lang="ru-RU" dirty="0">
                <a:solidFill>
                  <a:srgbClr val="222222"/>
                </a:solidFill>
                <a:effectLst/>
                <a:latin typeface="Bookman Old Style" panose="02050604050505020204" pitchFamily="18" charset="0"/>
                <a:ea typeface="Calibri" panose="020F0502020204030204" pitchFamily="34" charset="0"/>
                <a:cs typeface="Times New Roman" panose="02020603050405020304" pitchFamily="18" charset="0"/>
              </a:rPr>
              <a:t> Ферапонта настоятелем </a:t>
            </a:r>
            <a:r>
              <a:rPr lang="ru-RU" dirty="0" err="1">
                <a:solidFill>
                  <a:srgbClr val="222222"/>
                </a:solidFill>
                <a:effectLst/>
                <a:latin typeface="Bookman Old Style" panose="02050604050505020204" pitchFamily="18" charset="0"/>
                <a:ea typeface="Calibri" panose="020F0502020204030204" pitchFamily="34" charset="0"/>
                <a:cs typeface="Times New Roman" panose="02020603050405020304" pitchFamily="18" charset="0"/>
              </a:rPr>
              <a:t>Пантелеимоновского</a:t>
            </a:r>
            <a:r>
              <a:rPr lang="ru-RU" dirty="0">
                <a:solidFill>
                  <a:srgbClr val="222222"/>
                </a:solidFill>
                <a:effectLst/>
                <a:latin typeface="Bookman Old Style" panose="02050604050505020204" pitchFamily="18" charset="0"/>
                <a:ea typeface="Calibri" panose="020F0502020204030204" pitchFamily="34" charset="0"/>
                <a:cs typeface="Times New Roman" panose="02020603050405020304" pitchFamily="18" charset="0"/>
              </a:rPr>
              <a:t> храма назначен протоиерей Дмитрий Сазонов (Указ от 5 сентября 2019 № 1955/117-уг), которому поручено также духовное </a:t>
            </a:r>
            <a:r>
              <a:rPr lang="ru-RU" dirty="0" err="1">
                <a:solidFill>
                  <a:srgbClr val="222222"/>
                </a:solidFill>
                <a:effectLst/>
                <a:latin typeface="Bookman Old Style" panose="02050604050505020204" pitchFamily="18" charset="0"/>
                <a:ea typeface="Calibri" panose="020F0502020204030204" pitchFamily="34" charset="0"/>
                <a:cs typeface="Times New Roman" panose="02020603050405020304" pitchFamily="18" charset="0"/>
              </a:rPr>
              <a:t>окормление</a:t>
            </a:r>
            <a:r>
              <a:rPr lang="ru-RU" dirty="0">
                <a:solidFill>
                  <a:srgbClr val="222222"/>
                </a:solidFill>
                <a:effectLst/>
                <a:latin typeface="Bookman Old Style" panose="02050604050505020204" pitchFamily="18" charset="0"/>
                <a:ea typeface="Calibri" panose="020F0502020204030204" pitchFamily="34" charset="0"/>
                <a:cs typeface="Times New Roman" panose="02020603050405020304" pitchFamily="18" charset="0"/>
              </a:rPr>
              <a:t> пациентов и персонала ОГБУЗ «Окружная больница Костромского округа №1».</a:t>
            </a:r>
            <a:endParaRPr lang="ru-RU"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15000"/>
              </a:lnSpc>
              <a:spcAft>
                <a:spcPts val="1000"/>
              </a:spcAft>
            </a:pP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146" name="Picture 2">
            <a:extLst>
              <a:ext uri="{FF2B5EF4-FFF2-40B4-BE49-F238E27FC236}">
                <a16:creationId xmlns:a16="http://schemas.microsoft.com/office/drawing/2014/main" xmlns="" id="{F50F1865-FB5A-45A2-8BE7-BEDBB96C98B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500"/>
          <a:stretch/>
        </p:blipFill>
        <p:spPr bwMode="auto">
          <a:xfrm>
            <a:off x="6059765" y="1236284"/>
            <a:ext cx="2894502" cy="40015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366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B546FEB3-93C5-42B7-B6C4-1F1C1FAA3F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4564" y="993397"/>
            <a:ext cx="7607766" cy="50718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xmlns="" id="{9E429751-9816-49BB-9B6E-40A186D59A0C}"/>
              </a:ext>
            </a:extLst>
          </p:cNvPr>
          <p:cNvSpPr txBox="1"/>
          <p:nvPr/>
        </p:nvSpPr>
        <p:spPr>
          <a:xfrm>
            <a:off x="1" y="67111"/>
            <a:ext cx="9143999" cy="523220"/>
          </a:xfrm>
          <a:prstGeom prst="rect">
            <a:avLst/>
          </a:prstGeom>
          <a:noFill/>
        </p:spPr>
        <p:txBody>
          <a:bodyPr wrap="square" rtlCol="0">
            <a:spAutoFit/>
          </a:bodyPr>
          <a:lstStyle/>
          <a:p>
            <a:pPr algn="ctr"/>
            <a:r>
              <a:rPr lang="ru-RU" sz="2800" b="1" i="1" dirty="0">
                <a:solidFill>
                  <a:srgbClr val="C00000"/>
                </a:solidFill>
                <a:latin typeface="Bookman Old Style" panose="02050604050505020204" pitchFamily="18" charset="0"/>
              </a:rPr>
              <a:t>Строительство храма</a:t>
            </a:r>
          </a:p>
        </p:txBody>
      </p:sp>
    </p:spTree>
    <p:extLst>
      <p:ext uri="{BB962C8B-B14F-4D97-AF65-F5344CB8AC3E}">
        <p14:creationId xmlns:p14="http://schemas.microsoft.com/office/powerpoint/2010/main" val="333884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D3D60110-CD11-4AB4-B165-449688D8239F}"/>
              </a:ext>
            </a:extLst>
          </p:cNvPr>
          <p:cNvPicPr>
            <a:picLocks noChangeAspect="1"/>
          </p:cNvPicPr>
          <p:nvPr/>
        </p:nvPicPr>
        <p:blipFill rotWithShape="1">
          <a:blip r:embed="rId2">
            <a:extLst>
              <a:ext uri="{28A0092B-C50C-407E-A947-70E740481C1C}">
                <a14:useLocalDpi xmlns:a14="http://schemas.microsoft.com/office/drawing/2010/main" val="0"/>
              </a:ext>
            </a:extLst>
          </a:blip>
          <a:srcRect r="11111"/>
          <a:stretch/>
        </p:blipFill>
        <p:spPr>
          <a:xfrm>
            <a:off x="0" y="0"/>
            <a:ext cx="9144000" cy="6858000"/>
          </a:xfrm>
          <a:prstGeom prst="rect">
            <a:avLst/>
          </a:prstGeom>
        </p:spPr>
      </p:pic>
    </p:spTree>
    <p:extLst>
      <p:ext uri="{BB962C8B-B14F-4D97-AF65-F5344CB8AC3E}">
        <p14:creationId xmlns:p14="http://schemas.microsoft.com/office/powerpoint/2010/main" val="36492147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90A0114D-210B-49F7-B01A-D0ED04013F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2790" y="251670"/>
            <a:ext cx="3844255" cy="5125672"/>
          </a:xfrm>
          <a:prstGeom prst="rect">
            <a:avLst/>
          </a:prstGeom>
          <a:ln>
            <a:noFill/>
          </a:ln>
          <a:effectLst>
            <a:outerShdw blurRad="292100" dist="139700" dir="2700000" algn="tl" rotWithShape="0">
              <a:srgbClr val="333333">
                <a:alpha val="65000"/>
              </a:srgbClr>
            </a:outerShdw>
          </a:effectLst>
        </p:spPr>
      </p:pic>
      <p:pic>
        <p:nvPicPr>
          <p:cNvPr id="5" name="Рисунок 4">
            <a:extLst>
              <a:ext uri="{FF2B5EF4-FFF2-40B4-BE49-F238E27FC236}">
                <a16:creationId xmlns:a16="http://schemas.microsoft.com/office/drawing/2014/main" xmlns="" id="{5B805CE3-3B94-424F-9384-919FDF6BCE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8409" y="1560352"/>
            <a:ext cx="3844255" cy="51256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49888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74DF594-EC28-429F-A65B-F1F6875FD24D}"/>
              </a:ext>
            </a:extLst>
          </p:cNvPr>
          <p:cNvSpPr txBox="1"/>
          <p:nvPr/>
        </p:nvSpPr>
        <p:spPr>
          <a:xfrm>
            <a:off x="1" y="67111"/>
            <a:ext cx="9143999" cy="523220"/>
          </a:xfrm>
          <a:prstGeom prst="rect">
            <a:avLst/>
          </a:prstGeom>
          <a:noFill/>
        </p:spPr>
        <p:txBody>
          <a:bodyPr wrap="square" rtlCol="0">
            <a:spAutoFit/>
          </a:bodyPr>
          <a:lstStyle/>
          <a:p>
            <a:pPr algn="ctr"/>
            <a:r>
              <a:rPr lang="ru-RU" sz="2800" b="1" i="1" dirty="0">
                <a:solidFill>
                  <a:srgbClr val="C00000"/>
                </a:solidFill>
                <a:latin typeface="Bookman Old Style" panose="02050604050505020204" pitchFamily="18" charset="0"/>
              </a:rPr>
              <a:t>Строительство храма</a:t>
            </a:r>
          </a:p>
        </p:txBody>
      </p:sp>
      <p:sp>
        <p:nvSpPr>
          <p:cNvPr id="12" name="AutoShape 2">
            <a:extLst>
              <a:ext uri="{FF2B5EF4-FFF2-40B4-BE49-F238E27FC236}">
                <a16:creationId xmlns:a16="http://schemas.microsoft.com/office/drawing/2014/main" xmlns="" id="{3B2EDB07-863F-4DAA-B426-15A1DD917FA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 name="AutoShape 4">
            <a:extLst>
              <a:ext uri="{FF2B5EF4-FFF2-40B4-BE49-F238E27FC236}">
                <a16:creationId xmlns:a16="http://schemas.microsoft.com/office/drawing/2014/main" xmlns="" id="{8E257D86-47EF-49C9-A1E1-EA7B078090CF}"/>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8" name="TextBox 7">
            <a:extLst>
              <a:ext uri="{FF2B5EF4-FFF2-40B4-BE49-F238E27FC236}">
                <a16:creationId xmlns:a16="http://schemas.microsoft.com/office/drawing/2014/main" xmlns="" id="{6EC28062-F29F-4FDC-939E-3D4886D597DD}"/>
              </a:ext>
            </a:extLst>
          </p:cNvPr>
          <p:cNvSpPr txBox="1"/>
          <p:nvPr/>
        </p:nvSpPr>
        <p:spPr>
          <a:xfrm>
            <a:off x="4724400" y="1277069"/>
            <a:ext cx="4268598" cy="4480522"/>
          </a:xfrm>
          <a:prstGeom prst="rect">
            <a:avLst/>
          </a:prstGeom>
          <a:noFill/>
        </p:spPr>
        <p:txBody>
          <a:bodyPr wrap="square">
            <a:spAutoFit/>
          </a:bodyPr>
          <a:lstStyle/>
          <a:p>
            <a:pPr algn="ctr"/>
            <a:r>
              <a:rPr lang="ru-RU" sz="1800" b="1" dirty="0">
                <a:solidFill>
                  <a:srgbClr val="C00000"/>
                </a:solidFill>
                <a:effectLst/>
                <a:latin typeface="Bookman Old Style" panose="02050604050505020204" pitchFamily="18" charset="0"/>
                <a:ea typeface="Calibri" panose="020F0502020204030204" pitchFamily="34" charset="0"/>
                <a:cs typeface="Times New Roman" panose="02020603050405020304" pitchFamily="18" charset="0"/>
              </a:rPr>
              <a:t>С сентября 2019 года </a:t>
            </a:r>
          </a:p>
          <a:p>
            <a:pPr algn="ctr"/>
            <a:r>
              <a:rPr lang="ru-RU" sz="1800" b="1" dirty="0">
                <a:solidFill>
                  <a:srgbClr val="C00000"/>
                </a:solidFill>
                <a:effectLst/>
                <a:latin typeface="Bookman Old Style" panose="02050604050505020204" pitchFamily="18" charset="0"/>
                <a:ea typeface="Calibri" panose="020F0502020204030204" pitchFamily="34" charset="0"/>
                <a:cs typeface="Times New Roman" panose="02020603050405020304" pitchFamily="18" charset="0"/>
              </a:rPr>
              <a:t>удалось сделать: </a:t>
            </a:r>
          </a:p>
          <a:p>
            <a:pPr algn="ctr"/>
            <a:r>
              <a:rPr lang="ru-RU" sz="1800" dirty="0">
                <a:solidFill>
                  <a:srgbClr val="222222"/>
                </a:solidFill>
                <a:effectLst/>
                <a:latin typeface="Bookman Old Style" panose="02050604050505020204" pitchFamily="18" charset="0"/>
                <a:ea typeface="Calibri" panose="020F0502020204030204" pitchFamily="34" charset="0"/>
                <a:cs typeface="Times New Roman" panose="02020603050405020304" pitchFamily="18" charset="0"/>
              </a:rPr>
              <a:t>вставить окна и двери, </a:t>
            </a:r>
          </a:p>
          <a:p>
            <a:pPr algn="ctr"/>
            <a:r>
              <a:rPr lang="ru-RU" sz="1800" dirty="0">
                <a:solidFill>
                  <a:srgbClr val="222222"/>
                </a:solidFill>
                <a:effectLst/>
                <a:latin typeface="Bookman Old Style" panose="02050604050505020204" pitchFamily="18" charset="0"/>
                <a:ea typeface="Calibri" panose="020F0502020204030204" pitchFamily="34" charset="0"/>
                <a:cs typeface="Times New Roman" panose="02020603050405020304" pitchFamily="18" charset="0"/>
              </a:rPr>
              <a:t>довести кирпичную кладку до уровня проектной документации, покрыть кровлю и купол храма, установить крест, электропроводку, воздуховоды, начать работы по оштукатуриванию стен, разработку документации по возведению коммунальных коммуникаций, </a:t>
            </a:r>
            <a:r>
              <a:rPr lang="ru-RU" sz="1800" dirty="0" err="1">
                <a:solidFill>
                  <a:srgbClr val="222222"/>
                </a:solidFill>
                <a:effectLst/>
                <a:latin typeface="Bookman Old Style" panose="02050604050505020204" pitchFamily="18" charset="0"/>
                <a:ea typeface="Calibri" panose="020F0502020204030204" pitchFamily="34" charset="0"/>
                <a:cs typeface="Times New Roman" panose="02020603050405020304" pitchFamily="18" charset="0"/>
              </a:rPr>
              <a:t>хозпомещений</a:t>
            </a:r>
            <a:r>
              <a:rPr lang="ru-RU" sz="1800" dirty="0">
                <a:solidFill>
                  <a:srgbClr val="222222"/>
                </a:solidFill>
                <a:effectLst/>
                <a:latin typeface="Bookman Old Style" panose="02050604050505020204" pitchFamily="18" charset="0"/>
                <a:ea typeface="Calibri" panose="020F0502020204030204" pitchFamily="34" charset="0"/>
                <a:cs typeface="Times New Roman" panose="02020603050405020304" pitchFamily="18" charset="0"/>
              </a:rPr>
              <a:t>, приведение в надлежащий вид окружающей территории.</a:t>
            </a:r>
            <a:endParaRPr lang="ru-RU" sz="1800"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ct val="115000"/>
              </a:lnSpc>
              <a:spcAft>
                <a:spcPts val="1000"/>
              </a:spcAft>
            </a:pP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4">
            <a:extLst>
              <a:ext uri="{FF2B5EF4-FFF2-40B4-BE49-F238E27FC236}">
                <a16:creationId xmlns:a16="http://schemas.microsoft.com/office/drawing/2014/main" xmlns="" id="{002DD20E-9F5B-49D2-BBB9-A93E56C38A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9211" y="1196130"/>
            <a:ext cx="3514635" cy="47432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8492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BCC64E7C-83BF-443F-BB89-1EE01455EEDE}"/>
              </a:ext>
            </a:extLst>
          </p:cNvPr>
          <p:cNvPicPr>
            <a:picLocks noChangeAspect="1"/>
          </p:cNvPicPr>
          <p:nvPr/>
        </p:nvPicPr>
        <p:blipFill rotWithShape="1">
          <a:blip r:embed="rId2">
            <a:extLst>
              <a:ext uri="{28A0092B-C50C-407E-A947-70E740481C1C}">
                <a14:useLocalDpi xmlns:a14="http://schemas.microsoft.com/office/drawing/2010/main" val="0"/>
              </a:ext>
            </a:extLst>
          </a:blip>
          <a:srcRect r="11111"/>
          <a:stretch/>
        </p:blipFill>
        <p:spPr>
          <a:xfrm>
            <a:off x="-1" y="0"/>
            <a:ext cx="9144001" cy="6858000"/>
          </a:xfrm>
          <a:prstGeom prst="rect">
            <a:avLst/>
          </a:prstGeom>
        </p:spPr>
      </p:pic>
    </p:spTree>
    <p:extLst>
      <p:ext uri="{BB962C8B-B14F-4D97-AF65-F5344CB8AC3E}">
        <p14:creationId xmlns:p14="http://schemas.microsoft.com/office/powerpoint/2010/main" val="33331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C636AB6-6D12-4F17-A977-3A54343E7AC5}"/>
              </a:ext>
            </a:extLst>
          </p:cNvPr>
          <p:cNvSpPr txBox="1"/>
          <p:nvPr/>
        </p:nvSpPr>
        <p:spPr>
          <a:xfrm>
            <a:off x="4781724" y="1792065"/>
            <a:ext cx="4215468" cy="3139321"/>
          </a:xfrm>
          <a:prstGeom prst="rect">
            <a:avLst/>
          </a:prstGeom>
          <a:noFill/>
        </p:spPr>
        <p:txBody>
          <a:bodyPr wrap="square">
            <a:spAutoFit/>
          </a:bodyPr>
          <a:lstStyle/>
          <a:p>
            <a:pPr algn="ctr"/>
            <a:r>
              <a:rPr lang="ru-RU" sz="1800" dirty="0">
                <a:effectLst/>
                <a:latin typeface="Bookman Old Style" panose="02050604050505020204" pitchFamily="18" charset="0"/>
                <a:ea typeface="Calibri" panose="020F0502020204030204" pitchFamily="34" charset="0"/>
                <a:cs typeface="Times New Roman" panose="02020603050405020304" pitchFamily="18" charset="0"/>
              </a:rPr>
              <a:t>Святая Церковь всегда проявляла особое попечение о недужных, заботясь о их душевном                         и телесном врачевании.                              Сам Господь наш Иисус Христос совершал многочисленные исцеления больных, являя миру Свою Божественную силу                           и человеколюбие.                     Христова Церковь почитает особый чин святых исцелителей.</a:t>
            </a:r>
            <a:endParaRPr lang="ru-RU" sz="1400" dirty="0">
              <a:effectLst/>
              <a:latin typeface="Bookman Old Style" panose="02050604050505020204" pitchFamily="18" charset="0"/>
              <a:ea typeface="Calibri" panose="020F0502020204030204" pitchFamily="34" charset="0"/>
              <a:cs typeface="Times New Roman" panose="02020603050405020304" pitchFamily="18" charset="0"/>
            </a:endParaRPr>
          </a:p>
        </p:txBody>
      </p:sp>
      <p:pic>
        <p:nvPicPr>
          <p:cNvPr id="6" name="Рисунок 5">
            <a:extLst>
              <a:ext uri="{FF2B5EF4-FFF2-40B4-BE49-F238E27FC236}">
                <a16:creationId xmlns:a16="http://schemas.microsoft.com/office/drawing/2014/main" xmlns="" id="{FF8D03EA-E5A1-4E29-AA7F-AC2CC0A4C2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9131" y="944760"/>
            <a:ext cx="3402593" cy="5462355"/>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xmlns="" id="{1801B01C-A6C2-4EB1-B84F-125D319A779B}"/>
              </a:ext>
            </a:extLst>
          </p:cNvPr>
          <p:cNvSpPr txBox="1"/>
          <p:nvPr/>
        </p:nvSpPr>
        <p:spPr>
          <a:xfrm>
            <a:off x="1" y="0"/>
            <a:ext cx="9143999" cy="954107"/>
          </a:xfrm>
          <a:prstGeom prst="rect">
            <a:avLst/>
          </a:prstGeom>
          <a:noFill/>
        </p:spPr>
        <p:txBody>
          <a:bodyPr wrap="square" rtlCol="0">
            <a:spAutoFit/>
          </a:bodyPr>
          <a:lstStyle/>
          <a:p>
            <a:pPr algn="ctr"/>
            <a:r>
              <a:rPr lang="ru-RU" sz="2800" b="1" i="1" dirty="0">
                <a:solidFill>
                  <a:srgbClr val="C00000"/>
                </a:solidFill>
                <a:latin typeface="Bookman Old Style" panose="02050604050505020204" pitchFamily="18" charset="0"/>
              </a:rPr>
              <a:t>Собор бессребреников,                                     целителей и чудотворцев</a:t>
            </a:r>
          </a:p>
        </p:txBody>
      </p:sp>
    </p:spTree>
    <p:extLst>
      <p:ext uri="{BB962C8B-B14F-4D97-AF65-F5344CB8AC3E}">
        <p14:creationId xmlns:p14="http://schemas.microsoft.com/office/powerpoint/2010/main" val="2777964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B069B251-1C1E-46AF-B1D1-2CBECD210B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046810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33DC9273-37AB-4628-894C-E9766A81A2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449525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E2B746F4-989A-48A9-B931-FFC8B1D2B1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6273" y="352687"/>
            <a:ext cx="4224381" cy="5632508"/>
          </a:xfrm>
          <a:prstGeom prst="rect">
            <a:avLst/>
          </a:prstGeom>
          <a:ln>
            <a:noFill/>
          </a:ln>
          <a:effectLst>
            <a:outerShdw blurRad="292100" dist="139700" dir="2700000" algn="tl" rotWithShape="0">
              <a:srgbClr val="333333">
                <a:alpha val="65000"/>
              </a:srgbClr>
            </a:outerShdw>
          </a:effectLst>
        </p:spPr>
      </p:pic>
      <p:pic>
        <p:nvPicPr>
          <p:cNvPr id="7" name="Рисунок 6">
            <a:extLst>
              <a:ext uri="{FF2B5EF4-FFF2-40B4-BE49-F238E27FC236}">
                <a16:creationId xmlns:a16="http://schemas.microsoft.com/office/drawing/2014/main" xmlns="" id="{F20B9E03-09D2-4BE0-A013-7477116103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6558" y="1032196"/>
            <a:ext cx="4224382" cy="56325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14088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5DC1581E-E328-4504-A0A4-E97698FBE0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0375" y="234892"/>
            <a:ext cx="4083341" cy="5444455"/>
          </a:xfrm>
          <a:prstGeom prst="rect">
            <a:avLst/>
          </a:prstGeom>
          <a:ln>
            <a:noFill/>
          </a:ln>
          <a:effectLst>
            <a:outerShdw blurRad="292100" dist="139700" dir="2700000" algn="tl" rotWithShape="0">
              <a:srgbClr val="333333">
                <a:alpha val="65000"/>
              </a:srgbClr>
            </a:outerShdw>
          </a:effectLst>
        </p:spPr>
      </p:pic>
      <p:pic>
        <p:nvPicPr>
          <p:cNvPr id="5" name="Рисунок 4">
            <a:extLst>
              <a:ext uri="{FF2B5EF4-FFF2-40B4-BE49-F238E27FC236}">
                <a16:creationId xmlns:a16="http://schemas.microsoft.com/office/drawing/2014/main" xmlns="" id="{D9144C7A-AE9A-4E01-AF43-A515DDAC13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834156" y="1317072"/>
            <a:ext cx="4083341" cy="54444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238390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521B4F7F-B53D-4E49-A211-0D1A17E2CA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564" y="285226"/>
            <a:ext cx="3869422" cy="5159229"/>
          </a:xfrm>
          <a:prstGeom prst="rect">
            <a:avLst/>
          </a:prstGeom>
          <a:ln>
            <a:noFill/>
          </a:ln>
          <a:effectLst>
            <a:outerShdw blurRad="292100" dist="139700" dir="2700000" algn="tl" rotWithShape="0">
              <a:srgbClr val="333333">
                <a:alpha val="65000"/>
              </a:srgbClr>
            </a:outerShdw>
          </a:effectLst>
        </p:spPr>
      </p:pic>
      <p:pic>
        <p:nvPicPr>
          <p:cNvPr id="5" name="Рисунок 4">
            <a:extLst>
              <a:ext uri="{FF2B5EF4-FFF2-40B4-BE49-F238E27FC236}">
                <a16:creationId xmlns:a16="http://schemas.microsoft.com/office/drawing/2014/main" xmlns="" id="{16312D8E-75EE-4EB3-9B1C-867AAE79CA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914900" y="1476462"/>
            <a:ext cx="3869422" cy="51592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003187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F7C3023A-603D-4B5E-B534-1D0C0F1F8B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676" y="184558"/>
            <a:ext cx="4184009" cy="5578679"/>
          </a:xfrm>
          <a:prstGeom prst="rect">
            <a:avLst/>
          </a:prstGeom>
          <a:ln>
            <a:noFill/>
          </a:ln>
          <a:effectLst>
            <a:outerShdw blurRad="292100" dist="139700" dir="2700000" algn="tl" rotWithShape="0">
              <a:srgbClr val="333333">
                <a:alpha val="65000"/>
              </a:srgbClr>
            </a:outerShdw>
          </a:effectLst>
        </p:spPr>
      </p:pic>
      <p:pic>
        <p:nvPicPr>
          <p:cNvPr id="5" name="Рисунок 4">
            <a:extLst>
              <a:ext uri="{FF2B5EF4-FFF2-40B4-BE49-F238E27FC236}">
                <a16:creationId xmlns:a16="http://schemas.microsoft.com/office/drawing/2014/main" xmlns="" id="{8CE8E38A-EC6B-4B9A-BAAE-77501A21F6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2173" y="1157681"/>
            <a:ext cx="4184009" cy="55786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66305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CFE3DF91-5AE6-4094-BDC1-E3F134E28EF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50908" y="176169"/>
            <a:ext cx="4121092" cy="5494789"/>
          </a:xfrm>
          <a:prstGeom prst="rect">
            <a:avLst/>
          </a:prstGeom>
          <a:ln>
            <a:noFill/>
          </a:ln>
          <a:effectLst>
            <a:outerShdw blurRad="292100" dist="139700" dir="2700000" algn="tl" rotWithShape="0">
              <a:srgbClr val="333333">
                <a:alpha val="65000"/>
              </a:srgbClr>
            </a:outerShdw>
          </a:effectLst>
        </p:spPr>
      </p:pic>
      <p:pic>
        <p:nvPicPr>
          <p:cNvPr id="4" name="Рисунок 3">
            <a:extLst>
              <a:ext uri="{FF2B5EF4-FFF2-40B4-BE49-F238E27FC236}">
                <a16:creationId xmlns:a16="http://schemas.microsoft.com/office/drawing/2014/main" xmlns="" id="{BFBA9D2C-C032-49B2-85FF-CD36CF41A5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0562" y="1216404"/>
            <a:ext cx="4121092" cy="54947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341993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2">
            <a:extLst>
              <a:ext uri="{FF2B5EF4-FFF2-40B4-BE49-F238E27FC236}">
                <a16:creationId xmlns:a16="http://schemas.microsoft.com/office/drawing/2014/main" xmlns="" id="{3B2EDB07-863F-4DAA-B426-15A1DD917FA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 name="AutoShape 4">
            <a:extLst>
              <a:ext uri="{FF2B5EF4-FFF2-40B4-BE49-F238E27FC236}">
                <a16:creationId xmlns:a16="http://schemas.microsoft.com/office/drawing/2014/main" xmlns="" id="{8E257D86-47EF-49C9-A1E1-EA7B078090CF}"/>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8" name="TextBox 7">
            <a:extLst>
              <a:ext uri="{FF2B5EF4-FFF2-40B4-BE49-F238E27FC236}">
                <a16:creationId xmlns:a16="http://schemas.microsoft.com/office/drawing/2014/main" xmlns="" id="{6EC28062-F29F-4FDC-939E-3D4886D597DD}"/>
              </a:ext>
            </a:extLst>
          </p:cNvPr>
          <p:cNvSpPr txBox="1"/>
          <p:nvPr/>
        </p:nvSpPr>
        <p:spPr>
          <a:xfrm>
            <a:off x="1140904" y="271104"/>
            <a:ext cx="8003096" cy="2264531"/>
          </a:xfrm>
          <a:prstGeom prst="rect">
            <a:avLst/>
          </a:prstGeom>
          <a:noFill/>
        </p:spPr>
        <p:txBody>
          <a:bodyPr wrap="square">
            <a:spAutoFit/>
          </a:bodyPr>
          <a:lstStyle/>
          <a:p>
            <a:pPr algn="ctr"/>
            <a:r>
              <a:rPr lang="ru-RU" sz="1800" b="1" dirty="0">
                <a:solidFill>
                  <a:srgbClr val="C00000"/>
                </a:solidFill>
                <a:effectLst/>
                <a:latin typeface="Bookman Old Style" panose="02050604050505020204" pitchFamily="18" charset="0"/>
                <a:ea typeface="Calibri" panose="020F0502020204030204" pitchFamily="34" charset="0"/>
                <a:cs typeface="Times New Roman" panose="02020603050405020304" pitchFamily="18" charset="0"/>
              </a:rPr>
              <a:t>26 марта 2020 года </a:t>
            </a:r>
            <a:r>
              <a:rPr lang="ru-RU" sz="1800" dirty="0">
                <a:effectLst/>
                <a:latin typeface="Bookman Old Style" panose="02050604050505020204" pitchFamily="18" charset="0"/>
                <a:ea typeface="Calibri" panose="020F0502020204030204" pitchFamily="34" charset="0"/>
                <a:cs typeface="Times New Roman" panose="02020603050405020304" pitchFamily="18" charset="0"/>
              </a:rPr>
              <a:t>в канун праздника Феодоровской иконы Божией Матери в 15.00 состоялось освящение и водружение креста на главку больничного храма во имя св. великомученика Пантелеимона при Окружной больнице №1 г. Костромы.</a:t>
            </a:r>
          </a:p>
          <a:p>
            <a:pPr algn="ctr"/>
            <a:r>
              <a:rPr lang="ru-RU" sz="1800" dirty="0">
                <a:effectLst/>
                <a:latin typeface="Bookman Old Style" panose="02050604050505020204" pitchFamily="18" charset="0"/>
                <a:ea typeface="Calibri" panose="020F0502020204030204" pitchFamily="34" charset="0"/>
                <a:cs typeface="Times New Roman" panose="02020603050405020304" pitchFamily="18" charset="0"/>
              </a:rPr>
              <a:t>Чин освящения креста при соборном служении духовенства совершил глава Костромской митрополии митрополит Костромской и </a:t>
            </a:r>
            <a:r>
              <a:rPr lang="ru-RU" sz="1800" dirty="0" err="1">
                <a:effectLst/>
                <a:latin typeface="Bookman Old Style" panose="02050604050505020204" pitchFamily="18" charset="0"/>
                <a:ea typeface="Calibri" panose="020F0502020204030204" pitchFamily="34" charset="0"/>
                <a:cs typeface="Times New Roman" panose="02020603050405020304" pitchFamily="18" charset="0"/>
              </a:rPr>
              <a:t>Нерехтский</a:t>
            </a:r>
            <a:r>
              <a:rPr lang="ru-RU" sz="1800" dirty="0">
                <a:effectLst/>
                <a:latin typeface="Bookman Old Style" panose="02050604050505020204" pitchFamily="18" charset="0"/>
                <a:ea typeface="Calibri" panose="020F0502020204030204" pitchFamily="34" charset="0"/>
                <a:cs typeface="Times New Roman" panose="02020603050405020304" pitchFamily="18" charset="0"/>
              </a:rPr>
              <a:t> Ферапонт. </a:t>
            </a:r>
          </a:p>
          <a:p>
            <a:pPr algn="just">
              <a:lnSpc>
                <a:spcPct val="115000"/>
              </a:lnSpc>
              <a:spcAft>
                <a:spcPts val="1000"/>
              </a:spcAft>
            </a:pP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2">
            <a:extLst>
              <a:ext uri="{FF2B5EF4-FFF2-40B4-BE49-F238E27FC236}">
                <a16:creationId xmlns:a16="http://schemas.microsoft.com/office/drawing/2014/main" xmlns="" id="{1479E844-04BC-4087-B84F-249AF5C5EF6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4278" y="3691647"/>
            <a:ext cx="4211272" cy="28952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xmlns="" id="{CACCDBD1-8F51-4383-9777-6274FA28C12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368" y="2425118"/>
            <a:ext cx="4151432" cy="28786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5151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74DF594-EC28-429F-A65B-F1F6875FD24D}"/>
              </a:ext>
            </a:extLst>
          </p:cNvPr>
          <p:cNvSpPr txBox="1"/>
          <p:nvPr/>
        </p:nvSpPr>
        <p:spPr>
          <a:xfrm>
            <a:off x="1" y="67111"/>
            <a:ext cx="9143999" cy="523220"/>
          </a:xfrm>
          <a:prstGeom prst="rect">
            <a:avLst/>
          </a:prstGeom>
          <a:noFill/>
        </p:spPr>
        <p:txBody>
          <a:bodyPr wrap="square" rtlCol="0">
            <a:spAutoFit/>
          </a:bodyPr>
          <a:lstStyle/>
          <a:p>
            <a:pPr algn="ctr"/>
            <a:r>
              <a:rPr lang="ru-RU" sz="2800" b="1" i="1" dirty="0">
                <a:solidFill>
                  <a:srgbClr val="C00000"/>
                </a:solidFill>
                <a:latin typeface="Bookman Old Style" panose="02050604050505020204" pitchFamily="18" charset="0"/>
              </a:rPr>
              <a:t>Освящение креста</a:t>
            </a:r>
          </a:p>
        </p:txBody>
      </p:sp>
      <p:sp>
        <p:nvSpPr>
          <p:cNvPr id="12" name="AutoShape 2">
            <a:extLst>
              <a:ext uri="{FF2B5EF4-FFF2-40B4-BE49-F238E27FC236}">
                <a16:creationId xmlns:a16="http://schemas.microsoft.com/office/drawing/2014/main" xmlns="" id="{3B2EDB07-863F-4DAA-B426-15A1DD917FA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 name="AutoShape 4">
            <a:extLst>
              <a:ext uri="{FF2B5EF4-FFF2-40B4-BE49-F238E27FC236}">
                <a16:creationId xmlns:a16="http://schemas.microsoft.com/office/drawing/2014/main" xmlns="" id="{8E257D86-47EF-49C9-A1E1-EA7B078090CF}"/>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 name="TextBox 10">
            <a:extLst>
              <a:ext uri="{FF2B5EF4-FFF2-40B4-BE49-F238E27FC236}">
                <a16:creationId xmlns:a16="http://schemas.microsoft.com/office/drawing/2014/main" xmlns="" id="{43A34789-3D68-4B20-BCFE-D91C431AC62D}"/>
              </a:ext>
            </a:extLst>
          </p:cNvPr>
          <p:cNvSpPr txBox="1"/>
          <p:nvPr/>
        </p:nvSpPr>
        <p:spPr>
          <a:xfrm>
            <a:off x="4157678" y="784545"/>
            <a:ext cx="4986322" cy="1569660"/>
          </a:xfrm>
          <a:prstGeom prst="rect">
            <a:avLst/>
          </a:prstGeom>
          <a:noFill/>
        </p:spPr>
        <p:txBody>
          <a:bodyPr wrap="square">
            <a:spAutoFit/>
          </a:bodyPr>
          <a:lstStyle/>
          <a:p>
            <a:pPr algn="ctr"/>
            <a:r>
              <a:rPr lang="ru-RU" sz="1600" dirty="0">
                <a:effectLst/>
                <a:latin typeface="Bookman Old Style" panose="02050604050505020204" pitchFamily="18" charset="0"/>
                <a:ea typeface="Calibri" panose="020F0502020204030204" pitchFamily="34" charset="0"/>
                <a:cs typeface="Times New Roman" panose="02020603050405020304" pitchFamily="18" charset="0"/>
              </a:rPr>
              <a:t>По окончании чина освящения креста митрополит Ферапонт осенил собравшихся иконой св. великомученика Пантелеимона                с частицей его мощей, пожертвованной храму благотворительным фондом св. </a:t>
            </a:r>
            <a:r>
              <a:rPr lang="ru-RU" sz="1600" dirty="0" err="1">
                <a:effectLst/>
                <a:latin typeface="Bookman Old Style" panose="02050604050505020204" pitchFamily="18" charset="0"/>
                <a:ea typeface="Calibri" panose="020F0502020204030204" pitchFamily="34" charset="0"/>
                <a:cs typeface="Times New Roman" panose="02020603050405020304" pitchFamily="18" charset="0"/>
              </a:rPr>
              <a:t>муч</a:t>
            </a:r>
            <a:r>
              <a:rPr lang="ru-RU" sz="1600" dirty="0">
                <a:effectLst/>
                <a:latin typeface="Bookman Old Style" panose="02050604050505020204" pitchFamily="18" charset="0"/>
                <a:ea typeface="Calibri" panose="020F0502020204030204" pitchFamily="34" charset="0"/>
                <a:cs typeface="Times New Roman" panose="02020603050405020304" pitchFamily="18" charset="0"/>
              </a:rPr>
              <a:t>. </a:t>
            </a:r>
            <a:r>
              <a:rPr lang="ru-RU" sz="1600" dirty="0" err="1">
                <a:effectLst/>
                <a:latin typeface="Bookman Old Style" panose="02050604050505020204" pitchFamily="18" charset="0"/>
                <a:ea typeface="Calibri" panose="020F0502020204030204" pitchFamily="34" charset="0"/>
                <a:cs typeface="Times New Roman" panose="02020603050405020304" pitchFamily="18" charset="0"/>
              </a:rPr>
              <a:t>Вонифатия</a:t>
            </a:r>
            <a:r>
              <a:rPr lang="ru-RU" sz="1600" dirty="0">
                <a:effectLst/>
                <a:latin typeface="Bookman Old Style" panose="02050604050505020204" pitchFamily="18" charset="0"/>
                <a:ea typeface="Calibri" panose="020F0502020204030204" pitchFamily="34" charset="0"/>
                <a:cs typeface="Times New Roman" panose="02020603050405020304" pitchFamily="18" charset="0"/>
              </a:rPr>
              <a:t>.</a:t>
            </a:r>
            <a:endParaRPr lang="ru-RU" sz="1200" dirty="0">
              <a:effectLst/>
              <a:latin typeface="Bookman Old Style" panose="02050604050505020204" pitchFamily="18" charset="0"/>
              <a:ea typeface="Calibri" panose="020F0502020204030204" pitchFamily="34" charset="0"/>
              <a:cs typeface="Times New Roman" panose="02020603050405020304" pitchFamily="18" charset="0"/>
            </a:endParaRPr>
          </a:p>
        </p:txBody>
      </p:sp>
      <p:pic>
        <p:nvPicPr>
          <p:cNvPr id="7" name="Picture 2">
            <a:extLst>
              <a:ext uri="{FF2B5EF4-FFF2-40B4-BE49-F238E27FC236}">
                <a16:creationId xmlns:a16="http://schemas.microsoft.com/office/drawing/2014/main" xmlns="" id="{5B3737D6-A7F7-4744-9BCB-410B3406A4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6451" y="680207"/>
            <a:ext cx="2790272" cy="41854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3FD971FC-F690-4CED-9BE4-EDCDEBBAE4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5792" y="2548419"/>
            <a:ext cx="3013459" cy="41698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Рисунок 14">
            <a:extLst>
              <a:ext uri="{FF2B5EF4-FFF2-40B4-BE49-F238E27FC236}">
                <a16:creationId xmlns:a16="http://schemas.microsoft.com/office/drawing/2014/main" xmlns="" id="{368DB92F-CBC9-4507-90AF-F903B78D2B94}"/>
              </a:ext>
            </a:extLst>
          </p:cNvPr>
          <p:cNvPicPr>
            <a:picLocks noChangeAspect="1"/>
          </p:cNvPicPr>
          <p:nvPr/>
        </p:nvPicPr>
        <p:blipFill rotWithShape="1">
          <a:blip r:embed="rId4">
            <a:extLst>
              <a:ext uri="{28A0092B-C50C-407E-A947-70E740481C1C}">
                <a14:useLocalDpi xmlns:a14="http://schemas.microsoft.com/office/drawing/2010/main" val="0"/>
              </a:ext>
            </a:extLst>
          </a:blip>
          <a:srcRect l="8196"/>
          <a:stretch/>
        </p:blipFill>
        <p:spPr>
          <a:xfrm>
            <a:off x="6972128" y="4236586"/>
            <a:ext cx="2042566" cy="24816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999545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xmlns="" id="{D6A42189-CCCD-4266-87FD-A65B1CF85C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7418" y="742401"/>
            <a:ext cx="6587453" cy="43939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1812808B-83B7-4E15-AEC0-2AAB6CCAC6AE}"/>
              </a:ext>
            </a:extLst>
          </p:cNvPr>
          <p:cNvSpPr txBox="1"/>
          <p:nvPr/>
        </p:nvSpPr>
        <p:spPr>
          <a:xfrm>
            <a:off x="1916885" y="92278"/>
            <a:ext cx="6587453" cy="523220"/>
          </a:xfrm>
          <a:prstGeom prst="rect">
            <a:avLst/>
          </a:prstGeom>
          <a:noFill/>
        </p:spPr>
        <p:txBody>
          <a:bodyPr wrap="square" rtlCol="0">
            <a:spAutoFit/>
          </a:bodyPr>
          <a:lstStyle/>
          <a:p>
            <a:pPr algn="ctr"/>
            <a:r>
              <a:rPr lang="ru-RU" sz="2800" b="1" i="1" dirty="0">
                <a:solidFill>
                  <a:srgbClr val="C00000"/>
                </a:solidFill>
                <a:latin typeface="Bookman Old Style" panose="02050604050505020204" pitchFamily="18" charset="0"/>
              </a:rPr>
              <a:t>Водружение креста</a:t>
            </a:r>
          </a:p>
        </p:txBody>
      </p:sp>
      <p:sp>
        <p:nvSpPr>
          <p:cNvPr id="6" name="TextBox 5">
            <a:extLst>
              <a:ext uri="{FF2B5EF4-FFF2-40B4-BE49-F238E27FC236}">
                <a16:creationId xmlns:a16="http://schemas.microsoft.com/office/drawing/2014/main" xmlns="" id="{FD904A50-D380-47DD-8E83-966D35A01C3A}"/>
              </a:ext>
            </a:extLst>
          </p:cNvPr>
          <p:cNvSpPr txBox="1"/>
          <p:nvPr/>
        </p:nvSpPr>
        <p:spPr>
          <a:xfrm>
            <a:off x="998290" y="5263227"/>
            <a:ext cx="8145710" cy="1477328"/>
          </a:xfrm>
          <a:prstGeom prst="rect">
            <a:avLst/>
          </a:prstGeom>
          <a:noFill/>
        </p:spPr>
        <p:txBody>
          <a:bodyPr wrap="square">
            <a:spAutoFit/>
          </a:bodyPr>
          <a:lstStyle/>
          <a:p>
            <a:pPr algn="ctr"/>
            <a:r>
              <a:rPr lang="ru-RU" sz="1800" dirty="0">
                <a:effectLst/>
                <a:latin typeface="Bookman Old Style" panose="02050604050505020204" pitchFamily="18" charset="0"/>
                <a:ea typeface="Calibri" panose="020F0502020204030204" pitchFamily="34" charset="0"/>
              </a:rPr>
              <a:t>«Водружение креста на купол больничного храма стало долгожданным событием как для медучреждения, так и для костромичей, которые находятся в нём на излечении</a:t>
            </a:r>
            <a:r>
              <a:rPr lang="ru-RU" dirty="0">
                <a:latin typeface="Bookman Old Style" panose="02050604050505020204" pitchFamily="18" charset="0"/>
                <a:ea typeface="Calibri" panose="020F0502020204030204" pitchFamily="34" charset="0"/>
              </a:rPr>
              <a:t>», – отметил </a:t>
            </a:r>
            <a:r>
              <a:rPr lang="ru-RU" sz="1800" dirty="0">
                <a:effectLst/>
                <a:latin typeface="Bookman Old Style" panose="02050604050505020204" pitchFamily="18" charset="0"/>
                <a:ea typeface="Calibri" panose="020F0502020204030204" pitchFamily="34" charset="0"/>
              </a:rPr>
              <a:t>митрополит Ферапонт в своём обращении к собравшимся.                     Этого события люди ждали 20 лет. </a:t>
            </a:r>
            <a:endParaRPr lang="ru-RU" dirty="0">
              <a:latin typeface="Bookman Old Style" panose="02050604050505020204" pitchFamily="18" charset="0"/>
            </a:endParaRPr>
          </a:p>
        </p:txBody>
      </p:sp>
    </p:spTree>
    <p:extLst>
      <p:ext uri="{BB962C8B-B14F-4D97-AF65-F5344CB8AC3E}">
        <p14:creationId xmlns:p14="http://schemas.microsoft.com/office/powerpoint/2010/main" val="1906005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0468A88E-7A6E-4A4A-8F07-F6B11B1B70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2093" y="763142"/>
            <a:ext cx="2877574" cy="33843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xmlns="" id="{9BFFDE51-5AE5-47CD-B090-B7F2A3D11888}"/>
              </a:ext>
            </a:extLst>
          </p:cNvPr>
          <p:cNvSpPr txBox="1"/>
          <p:nvPr/>
        </p:nvSpPr>
        <p:spPr>
          <a:xfrm>
            <a:off x="4299667" y="1047957"/>
            <a:ext cx="4773337" cy="2862322"/>
          </a:xfrm>
          <a:prstGeom prst="rect">
            <a:avLst/>
          </a:prstGeom>
          <a:noFill/>
        </p:spPr>
        <p:txBody>
          <a:bodyPr wrap="square">
            <a:spAutoFit/>
          </a:bodyPr>
          <a:lstStyle/>
          <a:p>
            <a:pPr algn="ctr"/>
            <a:r>
              <a:rPr lang="ru-RU" sz="1800" dirty="0">
                <a:solidFill>
                  <a:srgbClr val="000000"/>
                </a:solidFill>
                <a:effectLst/>
                <a:latin typeface="Bookman Old Style" panose="02050604050505020204" pitchFamily="18" charset="0"/>
                <a:ea typeface="Calibri" panose="020F0502020204030204" pitchFamily="34" charset="0"/>
                <a:cs typeface="Times New Roman" panose="02020603050405020304" pitchFamily="18" charset="0"/>
              </a:rPr>
              <a:t>Святой великомученик и целитель Пантелеимон (</a:t>
            </a:r>
            <a:r>
              <a:rPr lang="en-US" sz="1800" dirty="0">
                <a:solidFill>
                  <a:srgbClr val="000000"/>
                </a:solidFill>
                <a:effectLst/>
                <a:latin typeface="Bookman Old Style" panose="02050604050505020204" pitchFamily="18" charset="0"/>
                <a:ea typeface="Calibri" panose="020F0502020204030204" pitchFamily="34" charset="0"/>
                <a:cs typeface="Times New Roman" panose="02020603050405020304" pitchFamily="18" charset="0"/>
              </a:rPr>
              <a:t>III</a:t>
            </a:r>
            <a:r>
              <a:rPr lang="ru-RU" sz="1800" dirty="0">
                <a:solidFill>
                  <a:srgbClr val="000000"/>
                </a:solidFill>
                <a:effectLst/>
                <a:latin typeface="Bookman Old Style" panose="02050604050505020204" pitchFamily="18" charset="0"/>
                <a:ea typeface="Calibri" panose="020F0502020204030204" pitchFamily="34" charset="0"/>
                <a:cs typeface="Times New Roman" panose="02020603050405020304" pitchFamily="18" charset="0"/>
              </a:rPr>
              <a:t>-</a:t>
            </a:r>
            <a:r>
              <a:rPr lang="en-US" sz="1800" dirty="0">
                <a:solidFill>
                  <a:srgbClr val="000000"/>
                </a:solidFill>
                <a:effectLst/>
                <a:latin typeface="Bookman Old Style" panose="02050604050505020204" pitchFamily="18" charset="0"/>
                <a:ea typeface="Calibri" panose="020F0502020204030204" pitchFamily="34" charset="0"/>
                <a:cs typeface="Times New Roman" panose="02020603050405020304" pitchFamily="18" charset="0"/>
              </a:rPr>
              <a:t>IV</a:t>
            </a:r>
            <a:r>
              <a:rPr lang="ru-RU" sz="1800" dirty="0">
                <a:solidFill>
                  <a:srgbClr val="000000"/>
                </a:solidFill>
                <a:effectLst/>
                <a:latin typeface="Bookman Old Style" panose="02050604050505020204" pitchFamily="18" charset="0"/>
                <a:ea typeface="Calibri" panose="020F0502020204030204" pitchFamily="34" charset="0"/>
                <a:cs typeface="Times New Roman" panose="02020603050405020304" pitchFamily="18" charset="0"/>
              </a:rPr>
              <a:t> вв.) </a:t>
            </a:r>
            <a:r>
              <a:rPr lang="ru-RU" dirty="0">
                <a:solidFill>
                  <a:srgbClr val="000000"/>
                </a:solidFill>
                <a:latin typeface="Bookman Old Style" panose="02050604050505020204" pitchFamily="18" charset="0"/>
                <a:ea typeface="Calibri" panose="020F0502020204030204" pitchFamily="34" charset="0"/>
                <a:cs typeface="Times New Roman" panose="02020603050405020304" pitchFamily="18" charset="0"/>
              </a:rPr>
              <a:t>всю свою жизнь посвятил страждущим</a:t>
            </a:r>
            <a:r>
              <a:rPr lang="ru-RU" sz="1800" dirty="0">
                <a:solidFill>
                  <a:srgbClr val="000000"/>
                </a:solidFill>
                <a:effectLst/>
                <a:latin typeface="Bookman Old Style" panose="02050604050505020204" pitchFamily="18" charset="0"/>
                <a:ea typeface="Calibri" panose="020F0502020204030204" pitchFamily="34" charset="0"/>
                <a:cs typeface="Times New Roman" panose="02020603050405020304" pitchFamily="18" charset="0"/>
              </a:rPr>
              <a:t>, больным, нищим и убогим, безвозмездно лечил всех обращавшихся к нему,                    исцеляя именем Иисуса Христа.                         </a:t>
            </a:r>
          </a:p>
          <a:p>
            <a:pPr algn="ctr"/>
            <a:endParaRPr lang="ru-RU" dirty="0">
              <a:solidFill>
                <a:srgbClr val="000000"/>
              </a:solidFill>
              <a:latin typeface="Bookman Old Style" panose="02050604050505020204" pitchFamily="18" charset="0"/>
              <a:ea typeface="Calibri" panose="020F0502020204030204" pitchFamily="34" charset="0"/>
              <a:cs typeface="Times New Roman" panose="02020603050405020304" pitchFamily="18" charset="0"/>
            </a:endParaRPr>
          </a:p>
          <a:p>
            <a:pPr algn="ctr"/>
            <a:r>
              <a:rPr lang="ru-RU" sz="1800" dirty="0">
                <a:solidFill>
                  <a:srgbClr val="000000"/>
                </a:solidFill>
                <a:effectLst/>
                <a:latin typeface="Bookman Old Style" panose="02050604050505020204" pitchFamily="18" charset="0"/>
                <a:ea typeface="Calibri" panose="020F0502020204030204" pitchFamily="34" charset="0"/>
                <a:cs typeface="Times New Roman" panose="02020603050405020304" pitchFamily="18" charset="0"/>
              </a:rPr>
              <a:t>И по сей мы обращаемся к святому             с молитвой при разных недугах.</a:t>
            </a:r>
            <a:r>
              <a:rPr lang="ru-RU" sz="1800" dirty="0">
                <a:solidFill>
                  <a:srgbClr val="333333"/>
                </a:solidFill>
                <a:effectLst/>
                <a:latin typeface="Bookman Old Style" panose="02050604050505020204" pitchFamily="18" charset="0"/>
                <a:ea typeface="Calibri" panose="020F0502020204030204" pitchFamily="34" charset="0"/>
                <a:cs typeface="Times New Roman" panose="02020603050405020304" pitchFamily="18" charset="0"/>
              </a:rPr>
              <a:t> </a:t>
            </a:r>
            <a:endParaRPr lang="ru-RU" dirty="0">
              <a:solidFill>
                <a:srgbClr val="333333"/>
              </a:solidFill>
              <a:latin typeface="Bookman Old Style" panose="020506040505050202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xmlns="" id="{EEEA47D3-A91C-43B9-8C1E-0E9423F588F8}"/>
              </a:ext>
            </a:extLst>
          </p:cNvPr>
          <p:cNvSpPr txBox="1"/>
          <p:nvPr/>
        </p:nvSpPr>
        <p:spPr>
          <a:xfrm>
            <a:off x="1" y="0"/>
            <a:ext cx="9143999" cy="523220"/>
          </a:xfrm>
          <a:prstGeom prst="rect">
            <a:avLst/>
          </a:prstGeom>
          <a:noFill/>
        </p:spPr>
        <p:txBody>
          <a:bodyPr wrap="square" rtlCol="0">
            <a:spAutoFit/>
          </a:bodyPr>
          <a:lstStyle/>
          <a:p>
            <a:pPr algn="ctr"/>
            <a:r>
              <a:rPr lang="ru-RU" sz="2800" b="1" i="1" dirty="0">
                <a:solidFill>
                  <a:srgbClr val="C00000"/>
                </a:solidFill>
                <a:latin typeface="Bookman Old Style" panose="02050604050505020204" pitchFamily="18" charset="0"/>
              </a:rPr>
              <a:t>Святой великомученик Пантелеимон</a:t>
            </a:r>
          </a:p>
        </p:txBody>
      </p:sp>
      <p:sp>
        <p:nvSpPr>
          <p:cNvPr id="9" name="TextBox 8">
            <a:extLst>
              <a:ext uri="{FF2B5EF4-FFF2-40B4-BE49-F238E27FC236}">
                <a16:creationId xmlns:a16="http://schemas.microsoft.com/office/drawing/2014/main" xmlns="" id="{AFAE9502-AD92-4B68-8A5B-D1D337051621}"/>
              </a:ext>
            </a:extLst>
          </p:cNvPr>
          <p:cNvSpPr txBox="1"/>
          <p:nvPr/>
        </p:nvSpPr>
        <p:spPr>
          <a:xfrm>
            <a:off x="1006679" y="4147520"/>
            <a:ext cx="8137322" cy="2631490"/>
          </a:xfrm>
          <a:prstGeom prst="rect">
            <a:avLst/>
          </a:prstGeom>
          <a:noFill/>
        </p:spPr>
        <p:txBody>
          <a:bodyPr wrap="square">
            <a:spAutoFit/>
          </a:bodyPr>
          <a:lstStyle/>
          <a:p>
            <a:pPr algn="ctr"/>
            <a:r>
              <a:rPr lang="ru-RU" sz="1500" b="0" i="1" dirty="0">
                <a:solidFill>
                  <a:srgbClr val="202122"/>
                </a:solidFill>
                <a:effectLst/>
                <a:latin typeface="Bookman Old Style" panose="02050604050505020204" pitchFamily="18" charset="0"/>
              </a:rPr>
              <a:t>О великий </a:t>
            </a:r>
            <a:r>
              <a:rPr lang="ru-RU" sz="1500" b="0" i="1" dirty="0" err="1">
                <a:solidFill>
                  <a:srgbClr val="202122"/>
                </a:solidFill>
                <a:effectLst/>
                <a:latin typeface="Bookman Old Style" panose="02050604050505020204" pitchFamily="18" charset="0"/>
              </a:rPr>
              <a:t>угодниче</a:t>
            </a:r>
            <a:r>
              <a:rPr lang="ru-RU" sz="1500" b="0" i="1" dirty="0">
                <a:solidFill>
                  <a:srgbClr val="202122"/>
                </a:solidFill>
                <a:effectLst/>
                <a:latin typeface="Bookman Old Style" panose="02050604050505020204" pitchFamily="18" charset="0"/>
              </a:rPr>
              <a:t> Христов, </a:t>
            </a:r>
            <a:r>
              <a:rPr lang="ru-RU" sz="1500" b="0" i="1" dirty="0" err="1">
                <a:solidFill>
                  <a:srgbClr val="202122"/>
                </a:solidFill>
                <a:effectLst/>
                <a:latin typeface="Bookman Old Style" panose="02050604050505020204" pitchFamily="18" charset="0"/>
              </a:rPr>
              <a:t>страстотерпче</a:t>
            </a:r>
            <a:r>
              <a:rPr lang="ru-RU" sz="1500" b="0" i="1" dirty="0">
                <a:solidFill>
                  <a:srgbClr val="202122"/>
                </a:solidFill>
                <a:effectLst/>
                <a:latin typeface="Bookman Old Style" panose="02050604050505020204" pitchFamily="18" charset="0"/>
              </a:rPr>
              <a:t> и врачу многомилостивый, Пантелеимоне! </a:t>
            </a:r>
            <a:r>
              <a:rPr lang="ru-RU" sz="1500" b="0" i="1" dirty="0" err="1">
                <a:solidFill>
                  <a:srgbClr val="202122"/>
                </a:solidFill>
                <a:effectLst/>
                <a:latin typeface="Bookman Old Style" panose="02050604050505020204" pitchFamily="18" charset="0"/>
              </a:rPr>
              <a:t>Умилосердися</a:t>
            </a:r>
            <a:r>
              <a:rPr lang="ru-RU" sz="1500" b="0" i="1" dirty="0">
                <a:solidFill>
                  <a:srgbClr val="202122"/>
                </a:solidFill>
                <a:effectLst/>
                <a:latin typeface="Bookman Old Style" panose="02050604050505020204" pitchFamily="18" charset="0"/>
              </a:rPr>
              <a:t> надо мною, грешным рабом, </a:t>
            </a:r>
            <a:r>
              <a:rPr lang="ru-RU" sz="1500" b="0" i="1" dirty="0" err="1">
                <a:solidFill>
                  <a:srgbClr val="202122"/>
                </a:solidFill>
                <a:effectLst/>
                <a:latin typeface="Bookman Old Style" panose="02050604050505020204" pitchFamily="18" charset="0"/>
              </a:rPr>
              <a:t>услыши</a:t>
            </a:r>
            <a:r>
              <a:rPr lang="ru-RU" sz="1500" b="0" i="1" dirty="0">
                <a:solidFill>
                  <a:srgbClr val="202122"/>
                </a:solidFill>
                <a:effectLst/>
                <a:latin typeface="Bookman Old Style" panose="02050604050505020204" pitchFamily="18" charset="0"/>
              </a:rPr>
              <a:t> стенание и вопль мой, умилостиви </a:t>
            </a:r>
            <a:r>
              <a:rPr lang="ru-RU" sz="1500" b="0" i="1" dirty="0" err="1">
                <a:solidFill>
                  <a:srgbClr val="202122"/>
                </a:solidFill>
                <a:effectLst/>
                <a:latin typeface="Bookman Old Style" panose="02050604050505020204" pitchFamily="18" charset="0"/>
              </a:rPr>
              <a:t>небеснаго</a:t>
            </a:r>
            <a:r>
              <a:rPr lang="ru-RU" sz="1500" b="0" i="1" dirty="0">
                <a:solidFill>
                  <a:srgbClr val="202122"/>
                </a:solidFill>
                <a:effectLst/>
                <a:latin typeface="Bookman Old Style" panose="02050604050505020204" pitchFamily="18" charset="0"/>
              </a:rPr>
              <a:t>, </a:t>
            </a:r>
            <a:r>
              <a:rPr lang="ru-RU" sz="1500" b="0" i="1" dirty="0" err="1">
                <a:solidFill>
                  <a:srgbClr val="202122"/>
                </a:solidFill>
                <a:effectLst/>
                <a:latin typeface="Bookman Old Style" panose="02050604050505020204" pitchFamily="18" charset="0"/>
              </a:rPr>
              <a:t>верховнаго</a:t>
            </a:r>
            <a:r>
              <a:rPr lang="ru-RU" sz="1500" b="0" i="1" dirty="0">
                <a:solidFill>
                  <a:srgbClr val="202122"/>
                </a:solidFill>
                <a:effectLst/>
                <a:latin typeface="Bookman Old Style" panose="02050604050505020204" pitchFamily="18" charset="0"/>
              </a:rPr>
              <a:t> Врача душ и телес наших, Христа Бога нашего, да дарует ми исцеление от </a:t>
            </a:r>
            <a:r>
              <a:rPr lang="ru-RU" sz="1500" b="0" i="1" dirty="0" err="1">
                <a:solidFill>
                  <a:srgbClr val="202122"/>
                </a:solidFill>
                <a:effectLst/>
                <a:latin typeface="Bookman Old Style" panose="02050604050505020204" pitchFamily="18" charset="0"/>
              </a:rPr>
              <a:t>гнетущаго</a:t>
            </a:r>
            <a:r>
              <a:rPr lang="ru-RU" sz="1500" b="0" i="1" dirty="0">
                <a:solidFill>
                  <a:srgbClr val="202122"/>
                </a:solidFill>
                <a:effectLst/>
                <a:latin typeface="Bookman Old Style" panose="02050604050505020204" pitchFamily="18" charset="0"/>
              </a:rPr>
              <a:t> </a:t>
            </a:r>
            <a:r>
              <a:rPr lang="ru-RU" sz="1500" b="0" i="1" dirty="0" err="1">
                <a:solidFill>
                  <a:srgbClr val="202122"/>
                </a:solidFill>
                <a:effectLst/>
                <a:latin typeface="Bookman Old Style" panose="02050604050505020204" pitchFamily="18" charset="0"/>
              </a:rPr>
              <a:t>мя</a:t>
            </a:r>
            <a:r>
              <a:rPr lang="ru-RU" sz="1500" b="0" i="1" dirty="0">
                <a:solidFill>
                  <a:srgbClr val="202122"/>
                </a:solidFill>
                <a:effectLst/>
                <a:latin typeface="Bookman Old Style" panose="02050604050505020204" pitchFamily="18" charset="0"/>
              </a:rPr>
              <a:t> недуга. </a:t>
            </a:r>
            <a:r>
              <a:rPr lang="ru-RU" sz="1500" b="0" i="1" dirty="0" err="1">
                <a:solidFill>
                  <a:srgbClr val="202122"/>
                </a:solidFill>
                <a:effectLst/>
                <a:latin typeface="Bookman Old Style" panose="02050604050505020204" pitchFamily="18" charset="0"/>
              </a:rPr>
              <a:t>Приими</a:t>
            </a:r>
            <a:r>
              <a:rPr lang="ru-RU" sz="1500" b="0" i="1" dirty="0">
                <a:solidFill>
                  <a:srgbClr val="202122"/>
                </a:solidFill>
                <a:effectLst/>
                <a:latin typeface="Bookman Old Style" panose="02050604050505020204" pitchFamily="18" charset="0"/>
              </a:rPr>
              <a:t> недостойное моление </a:t>
            </a:r>
            <a:r>
              <a:rPr lang="ru-RU" sz="1500" b="0" i="1" dirty="0" err="1">
                <a:solidFill>
                  <a:srgbClr val="202122"/>
                </a:solidFill>
                <a:effectLst/>
                <a:latin typeface="Bookman Old Style" panose="02050604050505020204" pitchFamily="18" charset="0"/>
              </a:rPr>
              <a:t>грешнейшаго</a:t>
            </a:r>
            <a:r>
              <a:rPr lang="ru-RU" sz="1500" b="0" i="1" dirty="0">
                <a:solidFill>
                  <a:srgbClr val="202122"/>
                </a:solidFill>
                <a:effectLst/>
                <a:latin typeface="Bookman Old Style" panose="02050604050505020204" pitchFamily="18" charset="0"/>
              </a:rPr>
              <a:t> паче всех человек, посети </a:t>
            </a:r>
            <a:r>
              <a:rPr lang="ru-RU" sz="1500" b="0" i="1" dirty="0" err="1">
                <a:solidFill>
                  <a:srgbClr val="202122"/>
                </a:solidFill>
                <a:effectLst/>
                <a:latin typeface="Bookman Old Style" panose="02050604050505020204" pitchFamily="18" charset="0"/>
              </a:rPr>
              <a:t>мя</a:t>
            </a:r>
            <a:r>
              <a:rPr lang="ru-RU" sz="1500" b="0" i="1" dirty="0">
                <a:solidFill>
                  <a:srgbClr val="202122"/>
                </a:solidFill>
                <a:effectLst/>
                <a:latin typeface="Bookman Old Style" panose="02050604050505020204" pitchFamily="18" charset="0"/>
              </a:rPr>
              <a:t> благодатным посещением, не </a:t>
            </a:r>
            <a:r>
              <a:rPr lang="ru-RU" sz="1500" b="0" i="1" dirty="0" err="1">
                <a:solidFill>
                  <a:srgbClr val="202122"/>
                </a:solidFill>
                <a:effectLst/>
                <a:latin typeface="Bookman Old Style" panose="02050604050505020204" pitchFamily="18" charset="0"/>
              </a:rPr>
              <a:t>возгнушайся</a:t>
            </a:r>
            <a:r>
              <a:rPr lang="ru-RU" sz="1500" b="0" i="1" dirty="0">
                <a:solidFill>
                  <a:srgbClr val="202122"/>
                </a:solidFill>
                <a:effectLst/>
                <a:latin typeface="Bookman Old Style" panose="02050604050505020204" pitchFamily="18" charset="0"/>
              </a:rPr>
              <a:t> греховных язв моих, </a:t>
            </a:r>
            <a:r>
              <a:rPr lang="ru-RU" sz="1500" b="0" i="1" dirty="0" err="1">
                <a:solidFill>
                  <a:srgbClr val="202122"/>
                </a:solidFill>
                <a:effectLst/>
                <a:latin typeface="Bookman Old Style" panose="02050604050505020204" pitchFamily="18" charset="0"/>
              </a:rPr>
              <a:t>помажи</a:t>
            </a:r>
            <a:r>
              <a:rPr lang="ru-RU" sz="1500" b="0" i="1" dirty="0">
                <a:solidFill>
                  <a:srgbClr val="202122"/>
                </a:solidFill>
                <a:effectLst/>
                <a:latin typeface="Bookman Old Style" panose="02050604050505020204" pitchFamily="18" charset="0"/>
              </a:rPr>
              <a:t> елеем милости </a:t>
            </a:r>
            <a:r>
              <a:rPr lang="ru-RU" sz="1500" b="0" i="1" dirty="0" err="1">
                <a:solidFill>
                  <a:srgbClr val="202122"/>
                </a:solidFill>
                <a:effectLst/>
                <a:latin typeface="Bookman Old Style" panose="02050604050505020204" pitchFamily="18" charset="0"/>
              </a:rPr>
              <a:t>твоея</a:t>
            </a:r>
            <a:r>
              <a:rPr lang="ru-RU" sz="1500" b="0" i="1" dirty="0">
                <a:solidFill>
                  <a:srgbClr val="202122"/>
                </a:solidFill>
                <a:effectLst/>
                <a:latin typeface="Bookman Old Style" panose="02050604050505020204" pitchFamily="18" charset="0"/>
              </a:rPr>
              <a:t> и исцели </a:t>
            </a:r>
            <a:r>
              <a:rPr lang="ru-RU" sz="1500" b="0" i="1" dirty="0" err="1">
                <a:solidFill>
                  <a:srgbClr val="202122"/>
                </a:solidFill>
                <a:effectLst/>
                <a:latin typeface="Bookman Old Style" panose="02050604050505020204" pitchFamily="18" charset="0"/>
              </a:rPr>
              <a:t>мя</a:t>
            </a:r>
            <a:r>
              <a:rPr lang="ru-RU" sz="1500" b="0" i="1" dirty="0">
                <a:solidFill>
                  <a:srgbClr val="202122"/>
                </a:solidFill>
                <a:effectLst/>
                <a:latin typeface="Bookman Old Style" panose="02050604050505020204" pitchFamily="18" charset="0"/>
              </a:rPr>
              <a:t>; да, здрав </a:t>
            </a:r>
            <a:r>
              <a:rPr lang="ru-RU" sz="1500" b="0" i="1" dirty="0" err="1">
                <a:solidFill>
                  <a:srgbClr val="202122"/>
                </a:solidFill>
                <a:effectLst/>
                <a:latin typeface="Bookman Old Style" panose="02050604050505020204" pitchFamily="18" charset="0"/>
              </a:rPr>
              <a:t>сый</a:t>
            </a:r>
            <a:r>
              <a:rPr lang="ru-RU" sz="1500" b="0" i="1" dirty="0">
                <a:solidFill>
                  <a:srgbClr val="202122"/>
                </a:solidFill>
                <a:effectLst/>
                <a:latin typeface="Bookman Old Style" panose="02050604050505020204" pitchFamily="18" charset="0"/>
              </a:rPr>
              <a:t> </a:t>
            </a:r>
            <a:r>
              <a:rPr lang="ru-RU" sz="1500" b="0" i="1" dirty="0" err="1">
                <a:solidFill>
                  <a:srgbClr val="202122"/>
                </a:solidFill>
                <a:effectLst/>
                <a:latin typeface="Bookman Old Style" panose="02050604050505020204" pitchFamily="18" charset="0"/>
              </a:rPr>
              <a:t>душею</a:t>
            </a:r>
            <a:r>
              <a:rPr lang="ru-RU" sz="1500" b="0" i="1" dirty="0">
                <a:solidFill>
                  <a:srgbClr val="202122"/>
                </a:solidFill>
                <a:effectLst/>
                <a:latin typeface="Bookman Old Style" panose="02050604050505020204" pitchFamily="18" charset="0"/>
              </a:rPr>
              <a:t> и телом, остаток </a:t>
            </a:r>
            <a:r>
              <a:rPr lang="ru-RU" sz="1500" b="0" i="1" dirty="0" err="1">
                <a:solidFill>
                  <a:srgbClr val="202122"/>
                </a:solidFill>
                <a:effectLst/>
                <a:latin typeface="Bookman Old Style" panose="02050604050505020204" pitchFamily="18" charset="0"/>
              </a:rPr>
              <a:t>дний</a:t>
            </a:r>
            <a:r>
              <a:rPr lang="ru-RU" sz="1500" b="0" i="1" dirty="0">
                <a:solidFill>
                  <a:srgbClr val="202122"/>
                </a:solidFill>
                <a:effectLst/>
                <a:latin typeface="Bookman Old Style" panose="02050604050505020204" pitchFamily="18" charset="0"/>
              </a:rPr>
              <a:t> моих, </a:t>
            </a:r>
            <a:r>
              <a:rPr lang="ru-RU" sz="1500" b="0" i="1" dirty="0" err="1">
                <a:solidFill>
                  <a:srgbClr val="202122"/>
                </a:solidFill>
                <a:effectLst/>
                <a:latin typeface="Bookman Old Style" panose="02050604050505020204" pitchFamily="18" charset="0"/>
              </a:rPr>
              <a:t>благодатию</a:t>
            </a:r>
            <a:r>
              <a:rPr lang="ru-RU" sz="1500" b="0" i="1" dirty="0">
                <a:solidFill>
                  <a:srgbClr val="202122"/>
                </a:solidFill>
                <a:effectLst/>
                <a:latin typeface="Bookman Old Style" panose="02050604050505020204" pitchFamily="18" charset="0"/>
              </a:rPr>
              <a:t> </a:t>
            </a:r>
            <a:r>
              <a:rPr lang="ru-RU" sz="1500" b="0" i="1" dirty="0" err="1">
                <a:solidFill>
                  <a:srgbClr val="202122"/>
                </a:solidFill>
                <a:effectLst/>
                <a:latin typeface="Bookman Old Style" panose="02050604050505020204" pitchFamily="18" charset="0"/>
              </a:rPr>
              <a:t>Божиею</a:t>
            </a:r>
            <a:r>
              <a:rPr lang="ru-RU" sz="1500" b="0" i="1" dirty="0">
                <a:solidFill>
                  <a:srgbClr val="202122"/>
                </a:solidFill>
                <a:effectLst/>
                <a:latin typeface="Bookman Old Style" panose="02050604050505020204" pitchFamily="18" charset="0"/>
              </a:rPr>
              <a:t>, возмогу провести в покаянии и угождении Богу и </a:t>
            </a:r>
            <a:r>
              <a:rPr lang="ru-RU" sz="1500" b="0" i="1" dirty="0" err="1">
                <a:solidFill>
                  <a:srgbClr val="202122"/>
                </a:solidFill>
                <a:effectLst/>
                <a:latin typeface="Bookman Old Style" panose="02050604050505020204" pitchFamily="18" charset="0"/>
              </a:rPr>
              <a:t>сподоблюся</a:t>
            </a:r>
            <a:r>
              <a:rPr lang="ru-RU" sz="1500" b="0" i="1" dirty="0">
                <a:solidFill>
                  <a:srgbClr val="202122"/>
                </a:solidFill>
                <a:effectLst/>
                <a:latin typeface="Bookman Old Style" panose="02050604050505020204" pitchFamily="18" charset="0"/>
              </a:rPr>
              <a:t> </a:t>
            </a:r>
            <a:r>
              <a:rPr lang="ru-RU" sz="1500" b="0" i="1" dirty="0" err="1">
                <a:solidFill>
                  <a:srgbClr val="202122"/>
                </a:solidFill>
                <a:effectLst/>
                <a:latin typeface="Bookman Old Style" panose="02050604050505020204" pitchFamily="18" charset="0"/>
              </a:rPr>
              <a:t>восприяти</a:t>
            </a:r>
            <a:r>
              <a:rPr lang="ru-RU" sz="1500" b="0" i="1" dirty="0">
                <a:solidFill>
                  <a:srgbClr val="202122"/>
                </a:solidFill>
                <a:effectLst/>
                <a:latin typeface="Bookman Old Style" panose="02050604050505020204" pitchFamily="18" charset="0"/>
              </a:rPr>
              <a:t> благий конец жития моего. Ей, </a:t>
            </a:r>
            <a:r>
              <a:rPr lang="ru-RU" sz="1500" b="0" i="1" dirty="0" err="1">
                <a:solidFill>
                  <a:srgbClr val="202122"/>
                </a:solidFill>
                <a:effectLst/>
                <a:latin typeface="Bookman Old Style" panose="02050604050505020204" pitchFamily="18" charset="0"/>
              </a:rPr>
              <a:t>угодниче</a:t>
            </a:r>
            <a:r>
              <a:rPr lang="ru-RU" sz="1500" b="0" i="1" dirty="0">
                <a:solidFill>
                  <a:srgbClr val="202122"/>
                </a:solidFill>
                <a:effectLst/>
                <a:latin typeface="Bookman Old Style" panose="02050604050505020204" pitchFamily="18" charset="0"/>
              </a:rPr>
              <a:t> Божий! Умоли Христа Бога, да предстательством твоим дарует ми здравие телу и спасение души моей. Аминь.</a:t>
            </a:r>
            <a:endParaRPr lang="ru-RU" sz="1500" i="1" dirty="0">
              <a:latin typeface="Bookman Old Style" panose="02050604050505020204" pitchFamily="18" charset="0"/>
            </a:endParaRPr>
          </a:p>
        </p:txBody>
      </p:sp>
    </p:spTree>
    <p:extLst>
      <p:ext uri="{BB962C8B-B14F-4D97-AF65-F5344CB8AC3E}">
        <p14:creationId xmlns:p14="http://schemas.microsoft.com/office/powerpoint/2010/main" val="37092151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D772928-3E5C-4074-9D99-8A2267DA2575}"/>
              </a:ext>
            </a:extLst>
          </p:cNvPr>
          <p:cNvSpPr txBox="1"/>
          <p:nvPr/>
        </p:nvSpPr>
        <p:spPr>
          <a:xfrm>
            <a:off x="989901" y="707987"/>
            <a:ext cx="8154099" cy="2585323"/>
          </a:xfrm>
          <a:prstGeom prst="rect">
            <a:avLst/>
          </a:prstGeom>
          <a:noFill/>
        </p:spPr>
        <p:txBody>
          <a:bodyPr wrap="square">
            <a:spAutoFit/>
          </a:bodyPr>
          <a:lstStyle/>
          <a:p>
            <a:pPr algn="ctr"/>
            <a:r>
              <a:rPr lang="ru-RU" sz="1800" dirty="0">
                <a:effectLst/>
                <a:latin typeface="Bookman Old Style" panose="02050604050505020204" pitchFamily="18" charset="0"/>
                <a:ea typeface="Calibri" panose="020F0502020204030204" pitchFamily="34" charset="0"/>
                <a:cs typeface="Times New Roman" panose="02020603050405020304" pitchFamily="18" charset="0"/>
              </a:rPr>
              <a:t>Знаменательно, что водружение креста на купол произошло                       в неделю, которая Церковью именуется Крестопоклонной. Особенностью Крестопоклонной недели является вынос креста              на середину храма и поклонение ему в ознаменование силы Божией исходящей от Животворящего креста, на котором Спаситель человечества взял грехи мира. Крест служит укреплением нас, верных, соблюдающим плавила Великого поста, где главным правилом является не только правило воздержания от греховных страстей, но помощь и сострадание ближним. </a:t>
            </a:r>
            <a:endParaRPr lang="ru-RU" sz="1400"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xmlns="" id="{B6A0FBE0-EF56-4C66-88E2-2B1A3CC265C7}"/>
              </a:ext>
            </a:extLst>
          </p:cNvPr>
          <p:cNvSpPr txBox="1"/>
          <p:nvPr/>
        </p:nvSpPr>
        <p:spPr>
          <a:xfrm>
            <a:off x="1916885" y="92278"/>
            <a:ext cx="6587453" cy="523220"/>
          </a:xfrm>
          <a:prstGeom prst="rect">
            <a:avLst/>
          </a:prstGeom>
          <a:noFill/>
        </p:spPr>
        <p:txBody>
          <a:bodyPr wrap="square" rtlCol="0">
            <a:spAutoFit/>
          </a:bodyPr>
          <a:lstStyle/>
          <a:p>
            <a:pPr algn="ctr"/>
            <a:r>
              <a:rPr lang="ru-RU" sz="2800" b="1" i="1" dirty="0">
                <a:solidFill>
                  <a:srgbClr val="C00000"/>
                </a:solidFill>
                <a:latin typeface="Bookman Old Style" panose="02050604050505020204" pitchFamily="18" charset="0"/>
              </a:rPr>
              <a:t>Водружение креста</a:t>
            </a:r>
          </a:p>
        </p:txBody>
      </p:sp>
      <p:pic>
        <p:nvPicPr>
          <p:cNvPr id="6" name="Picture 2">
            <a:extLst>
              <a:ext uri="{FF2B5EF4-FFF2-40B4-BE49-F238E27FC236}">
                <a16:creationId xmlns:a16="http://schemas.microsoft.com/office/drawing/2014/main" xmlns="" id="{1EB39459-F528-45E3-ABDE-6241AC7016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9795" y="3293310"/>
            <a:ext cx="5205907" cy="34724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98776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xmlns="" id="{3436CF4E-E0EB-4335-86AA-CC789BF303B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8034" y="1286094"/>
            <a:ext cx="4160588" cy="28120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F57D6B17-06E5-4488-86B2-24C28AECB141}"/>
              </a:ext>
            </a:extLst>
          </p:cNvPr>
          <p:cNvSpPr txBox="1"/>
          <p:nvPr/>
        </p:nvSpPr>
        <p:spPr>
          <a:xfrm>
            <a:off x="1262896" y="242929"/>
            <a:ext cx="7537155" cy="923330"/>
          </a:xfrm>
          <a:prstGeom prst="rect">
            <a:avLst/>
          </a:prstGeom>
          <a:noFill/>
        </p:spPr>
        <p:txBody>
          <a:bodyPr wrap="square">
            <a:spAutoFit/>
          </a:bodyPr>
          <a:lstStyle/>
          <a:p>
            <a:pPr algn="ctr"/>
            <a:r>
              <a:rPr lang="ru-RU" sz="1800" i="1" dirty="0">
                <a:solidFill>
                  <a:srgbClr val="C00000"/>
                </a:solidFill>
                <a:effectLst/>
                <a:latin typeface="Bookman Old Style" panose="02050604050505020204" pitchFamily="18" charset="0"/>
                <a:ea typeface="Calibri" panose="020F0502020204030204" pitchFamily="34" charset="0"/>
              </a:rPr>
              <a:t>Храм на территории леченого заведения служит своей высокой цели – «лечебницей духовной», </a:t>
            </a:r>
          </a:p>
          <a:p>
            <a:pPr algn="ctr"/>
            <a:r>
              <a:rPr lang="ru-RU" sz="1800" i="1" dirty="0">
                <a:solidFill>
                  <a:srgbClr val="C00000"/>
                </a:solidFill>
                <a:effectLst/>
                <a:latin typeface="Bookman Old Style" panose="02050604050505020204" pitchFamily="18" charset="0"/>
                <a:ea typeface="Calibri" panose="020F0502020204030204" pitchFamily="34" charset="0"/>
              </a:rPr>
              <a:t>лечебницей душ человеческих – больных и страждущих. </a:t>
            </a:r>
            <a:endParaRPr lang="ru-RU" i="1" dirty="0">
              <a:solidFill>
                <a:srgbClr val="C00000"/>
              </a:solidFill>
              <a:latin typeface="Bookman Old Style" panose="02050604050505020204" pitchFamily="18" charset="0"/>
            </a:endParaRPr>
          </a:p>
        </p:txBody>
      </p:sp>
      <p:pic>
        <p:nvPicPr>
          <p:cNvPr id="3" name="Picture 2">
            <a:extLst>
              <a:ext uri="{FF2B5EF4-FFF2-40B4-BE49-F238E27FC236}">
                <a16:creationId xmlns:a16="http://schemas.microsoft.com/office/drawing/2014/main" xmlns="" id="{BD913331-E6A3-4433-B1E2-DA4E32D222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4238" y="3420611"/>
            <a:ext cx="4215816" cy="28120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13342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0F7C454-C94E-4EDF-A439-BDD818B0DC88}"/>
              </a:ext>
            </a:extLst>
          </p:cNvPr>
          <p:cNvSpPr txBox="1"/>
          <p:nvPr/>
        </p:nvSpPr>
        <p:spPr>
          <a:xfrm>
            <a:off x="889233" y="280149"/>
            <a:ext cx="8254767" cy="2308324"/>
          </a:xfrm>
          <a:prstGeom prst="rect">
            <a:avLst/>
          </a:prstGeom>
          <a:noFill/>
        </p:spPr>
        <p:txBody>
          <a:bodyPr wrap="square">
            <a:spAutoFit/>
          </a:bodyPr>
          <a:lstStyle/>
          <a:p>
            <a:pPr algn="ct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Сооружение и последующее служение, как и предполагали инициаторы строительства храма при лечебном учреждении, среди которых назовём как духовных, так и светских лиц: бывшего костромского епископа митр.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Астанайского</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 Казахстанского </a:t>
            </a:r>
            <a:r>
              <a:rPr lang="ru-RU" sz="1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Александра (Могилева)</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ru-RU" sz="1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губернатора Костромской области </a:t>
            </a:r>
            <a:r>
              <a:rPr lang="ru-RU" sz="1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В. А. </a:t>
            </a:r>
            <a:r>
              <a:rPr lang="ru-RU" sz="1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Шершунова</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главврачей больницы </a:t>
            </a:r>
            <a:r>
              <a:rPr lang="ru-RU" sz="1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Ю. А. </a:t>
            </a:r>
            <a:r>
              <a:rPr lang="ru-RU" sz="1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Чуракова</a:t>
            </a:r>
            <a:r>
              <a:rPr lang="ru-RU" sz="1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и </a:t>
            </a:r>
            <a:r>
              <a:rPr lang="ru-RU" sz="1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И</a:t>
            </a:r>
            <a:r>
              <a:rPr lang="ru-RU" sz="1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А. Богданова</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директора ОАО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Строймеханизация</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А. П. Яхонтова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и его сыновей            </a:t>
            </a:r>
            <a:r>
              <a:rPr lang="ru-RU" sz="1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В. А. и </a:t>
            </a:r>
            <a:r>
              <a:rPr lang="ru-RU" sz="1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И</a:t>
            </a:r>
            <a:r>
              <a:rPr lang="ru-RU" sz="1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А. Яхонтовых</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главы г. Костромы </a:t>
            </a:r>
            <a:r>
              <a:rPr lang="ru-RU" sz="1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Б. К. Коробова</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 других,                       должно быть реализовано в ближайшее время.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a:extLst>
              <a:ext uri="{FF2B5EF4-FFF2-40B4-BE49-F238E27FC236}">
                <a16:creationId xmlns:a16="http://schemas.microsoft.com/office/drawing/2014/main" xmlns="" id="{0D1804C2-DD61-4499-8336-712EC75375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286" y="2635356"/>
            <a:ext cx="4320330" cy="3177527"/>
          </a:xfrm>
          <a:prstGeom prst="rect">
            <a:avLst/>
          </a:prstGeom>
          <a:ln>
            <a:noFill/>
          </a:ln>
          <a:effectLst>
            <a:outerShdw blurRad="292100" dist="139700" dir="2700000" algn="tl" rotWithShape="0">
              <a:srgbClr val="333333">
                <a:alpha val="65000"/>
              </a:srgbClr>
            </a:outerShdw>
          </a:effectLst>
        </p:spPr>
      </p:pic>
      <p:pic>
        <p:nvPicPr>
          <p:cNvPr id="2050" name="Picture 2">
            <a:extLst>
              <a:ext uri="{FF2B5EF4-FFF2-40B4-BE49-F238E27FC236}">
                <a16:creationId xmlns:a16="http://schemas.microsoft.com/office/drawing/2014/main" xmlns="" id="{F6AF09E3-24B7-477C-B62F-8B649660749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8209" y="3654757"/>
            <a:ext cx="4129497" cy="27544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3034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A603832-4107-4951-BD7A-8C170968E7B4}"/>
              </a:ext>
            </a:extLst>
          </p:cNvPr>
          <p:cNvSpPr txBox="1"/>
          <p:nvPr/>
        </p:nvSpPr>
        <p:spPr>
          <a:xfrm>
            <a:off x="1795244" y="4870085"/>
            <a:ext cx="7164198" cy="1477328"/>
          </a:xfrm>
          <a:prstGeom prst="rect">
            <a:avLst/>
          </a:prstGeom>
          <a:noFill/>
        </p:spPr>
        <p:txBody>
          <a:bodyPr wrap="square">
            <a:spAutoFit/>
          </a:bodyPr>
          <a:lstStyle/>
          <a:p>
            <a:pPr algn="ctr"/>
            <a:r>
              <a:rPr lang="ru-RU" sz="1800" dirty="0">
                <a:effectLst/>
                <a:latin typeface="Bookman Old Style" panose="02050604050505020204" pitchFamily="18" charset="0"/>
                <a:ea typeface="Calibri" panose="020F0502020204030204" pitchFamily="34" charset="0"/>
                <a:cs typeface="Times New Roman" panose="02020603050405020304" pitchFamily="18" charset="0"/>
              </a:rPr>
              <a:t>Это долг нашей памяти перед почившим Святейшим Патриархом Московским и всея Руси Алексием </a:t>
            </a: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II</a:t>
            </a:r>
            <a:r>
              <a:rPr lang="ru-RU" sz="1800" dirty="0">
                <a:effectLst/>
                <a:latin typeface="Bookman Old Style" panose="02050604050505020204" pitchFamily="18" charset="0"/>
                <a:ea typeface="Calibri" panose="020F0502020204030204" pitchFamily="34" charset="0"/>
                <a:cs typeface="Times New Roman" panose="02020603050405020304" pitchFamily="18" charset="0"/>
              </a:rPr>
              <a:t> (†2008), который освятил закладку храма, и перед теми, кого уже нет в нашем мире, но кто желал, чтобы храм в больнице был построен.</a:t>
            </a:r>
            <a:endParaRPr lang="ru-RU" sz="1400" dirty="0">
              <a:effectLst/>
              <a:latin typeface="Bookman Old Style" panose="02050604050505020204" pitchFamily="18" charset="0"/>
              <a:ea typeface="Calibri" panose="020F0502020204030204" pitchFamily="34" charset="0"/>
              <a:cs typeface="Times New Roman" panose="02020603050405020304" pitchFamily="18" charset="0"/>
            </a:endParaRPr>
          </a:p>
        </p:txBody>
      </p:sp>
      <p:pic>
        <p:nvPicPr>
          <p:cNvPr id="5" name="Рисунок 4">
            <a:extLst>
              <a:ext uri="{FF2B5EF4-FFF2-40B4-BE49-F238E27FC236}">
                <a16:creationId xmlns:a16="http://schemas.microsoft.com/office/drawing/2014/main" xmlns="" id="{C250AD18-90EF-4401-9B0D-B9622EB807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5138" y="277404"/>
            <a:ext cx="5997198" cy="44920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601902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ED35EFB-20CD-4D74-B45E-BC66B02126E3}"/>
              </a:ext>
            </a:extLst>
          </p:cNvPr>
          <p:cNvSpPr txBox="1"/>
          <p:nvPr/>
        </p:nvSpPr>
        <p:spPr>
          <a:xfrm>
            <a:off x="973121" y="404033"/>
            <a:ext cx="7935985" cy="1754326"/>
          </a:xfrm>
          <a:prstGeom prst="rect">
            <a:avLst/>
          </a:prstGeom>
          <a:noFill/>
        </p:spPr>
        <p:txBody>
          <a:bodyPr wrap="square">
            <a:spAutoFit/>
          </a:bodyPr>
          <a:lstStyle/>
          <a:p>
            <a:pPr algn="ctr"/>
            <a:r>
              <a:rPr lang="ru-RU" sz="1800" i="1" dirty="0">
                <a:effectLst/>
                <a:latin typeface="Bookman Old Style" panose="02050604050505020204" pitchFamily="18" charset="0"/>
                <a:ea typeface="Calibri" panose="020F0502020204030204" pitchFamily="34" charset="0"/>
                <a:cs typeface="Times New Roman" panose="02020603050405020304" pitchFamily="18" charset="0"/>
              </a:rPr>
              <a:t>По замыслу строителей храма, его активная жизнь близ лечебного учреждения даст возможность находящимся </a:t>
            </a:r>
            <a:r>
              <a:rPr lang="ru-RU" sz="1800" i="1" dirty="0" smtClean="0">
                <a:effectLst/>
                <a:latin typeface="Bookman Old Style" panose="02050604050505020204" pitchFamily="18" charset="0"/>
                <a:ea typeface="Calibri" panose="020F0502020204030204" pitchFamily="34" charset="0"/>
                <a:cs typeface="Times New Roman" panose="02020603050405020304" pitchFamily="18" charset="0"/>
              </a:rPr>
              <a:t>                              в </a:t>
            </a:r>
            <a:r>
              <a:rPr lang="ru-RU" sz="1800" i="1" dirty="0">
                <a:effectLst/>
                <a:latin typeface="Bookman Old Style" panose="02050604050505020204" pitchFamily="18" charset="0"/>
                <a:ea typeface="Calibri" panose="020F0502020204030204" pitchFamily="34" charset="0"/>
                <a:cs typeface="Times New Roman" panose="02020603050405020304" pitchFamily="18" charset="0"/>
              </a:rPr>
              <a:t>больнице на излечении людям сочетать духовное и телесное врачевание, подаст благодатную помощь для выздоровления и вечного спасения, в котором заключается смысл жизни христианина.</a:t>
            </a:r>
            <a:endParaRPr lang="ru-RU" sz="1400" i="1" dirty="0">
              <a:effectLst/>
              <a:latin typeface="Bookman Old Style" panose="02050604050505020204" pitchFamily="18" charset="0"/>
              <a:ea typeface="Calibri" panose="020F0502020204030204" pitchFamily="34" charset="0"/>
              <a:cs typeface="Times New Roman" panose="02020603050405020304" pitchFamily="18" charset="0"/>
            </a:endParaRPr>
          </a:p>
        </p:txBody>
      </p:sp>
      <p:pic>
        <p:nvPicPr>
          <p:cNvPr id="5" name="Рисунок 4">
            <a:extLst>
              <a:ext uri="{FF2B5EF4-FFF2-40B4-BE49-F238E27FC236}">
                <a16:creationId xmlns:a16="http://schemas.microsoft.com/office/drawing/2014/main" xmlns="" id="{4AD12B81-1F50-4B98-8E9E-7DE1CD8E73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121" y="2213412"/>
            <a:ext cx="7935985" cy="36579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75332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xmlns="" id="{2ED544D2-FB72-431C-A535-CCFC2BA672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061" y="1288767"/>
            <a:ext cx="3540154" cy="53102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271A1550-CECD-4246-8DE0-02B43B9EFEC2}"/>
              </a:ext>
            </a:extLst>
          </p:cNvPr>
          <p:cNvSpPr txBox="1"/>
          <p:nvPr/>
        </p:nvSpPr>
        <p:spPr>
          <a:xfrm>
            <a:off x="3951215" y="1243686"/>
            <a:ext cx="5092117" cy="5355312"/>
          </a:xfrm>
          <a:prstGeom prst="rect">
            <a:avLst/>
          </a:prstGeom>
          <a:noFill/>
        </p:spPr>
        <p:txBody>
          <a:bodyPr wrap="square">
            <a:spAutoFit/>
          </a:bodyPr>
          <a:lstStyle/>
          <a:p>
            <a:pPr algn="ctr"/>
            <a:r>
              <a:rPr lang="ru-RU" sz="1800" dirty="0">
                <a:effectLst/>
                <a:latin typeface="Bookman Old Style" panose="02050604050505020204" pitchFamily="18" charset="0"/>
                <a:ea typeface="Calibri" panose="020F0502020204030204" pitchFamily="34" charset="0"/>
                <a:cs typeface="Times New Roman" panose="02020603050405020304" pitchFamily="18" charset="0"/>
              </a:rPr>
              <a:t>Приходской совет храма благодарит всех, кто приложил свои усилия, пожертвовал средства и свой труд для строительства храма. Еще многое предстоит сделать для того, чтобы храм «ожил» и в нем стали совершаться богослужения.                              Как подчеркнул настоятель </a:t>
            </a:r>
            <a:r>
              <a:rPr lang="ru-RU" sz="1800" dirty="0" err="1">
                <a:effectLst/>
                <a:latin typeface="Bookman Old Style" panose="02050604050505020204" pitchFamily="18" charset="0"/>
                <a:ea typeface="Calibri" panose="020F0502020204030204" pitchFamily="34" charset="0"/>
                <a:cs typeface="Times New Roman" panose="02020603050405020304" pitchFamily="18" charset="0"/>
              </a:rPr>
              <a:t>Пантелеимоновского</a:t>
            </a:r>
            <a:r>
              <a:rPr lang="ru-RU" sz="1800" dirty="0">
                <a:effectLst/>
                <a:latin typeface="Bookman Old Style" panose="02050604050505020204" pitchFamily="18" charset="0"/>
                <a:ea typeface="Calibri" panose="020F0502020204030204" pitchFamily="34" charset="0"/>
                <a:cs typeface="Times New Roman" panose="02020603050405020304" pitchFamily="18" charset="0"/>
              </a:rPr>
              <a:t> храма председатель Костромского отделения ИППО протоиерей </a:t>
            </a:r>
            <a:r>
              <a:rPr lang="ru-RU" sz="1800" b="1" dirty="0">
                <a:solidFill>
                  <a:srgbClr val="C00000"/>
                </a:solidFill>
                <a:effectLst/>
                <a:latin typeface="Bookman Old Style" panose="02050604050505020204" pitchFamily="18" charset="0"/>
                <a:ea typeface="Calibri" panose="020F0502020204030204" pitchFamily="34" charset="0"/>
                <a:cs typeface="Times New Roman" panose="02020603050405020304" pitchFamily="18" charset="0"/>
              </a:rPr>
              <a:t>Дмитрий Сазонов</a:t>
            </a:r>
            <a:r>
              <a:rPr lang="ru-RU" sz="1800" dirty="0">
                <a:effectLst/>
                <a:latin typeface="Bookman Old Style" panose="02050604050505020204" pitchFamily="18" charset="0"/>
                <a:ea typeface="Calibri" panose="020F0502020204030204" pitchFamily="34" charset="0"/>
                <a:cs typeface="Times New Roman" panose="02020603050405020304" pitchFamily="18" charset="0"/>
              </a:rPr>
              <a:t>: «Строительство больничного храма – это лакмусовая бумажка, показатель духовного состояния нашего общества, больного, но живущего надеждой выздоровления. Храм из забвения начинает возрождаться, воскресать – получают возможность оживотворяться и наши души. </a:t>
            </a:r>
          </a:p>
          <a:p>
            <a:pPr algn="ctr"/>
            <a:r>
              <a:rPr lang="ru-RU" sz="1800" dirty="0">
                <a:effectLst/>
                <a:latin typeface="Bookman Old Style" panose="02050604050505020204" pitchFamily="18" charset="0"/>
                <a:ea typeface="Calibri" panose="020F0502020204030204" pitchFamily="34" charset="0"/>
                <a:cs typeface="Times New Roman" panose="02020603050405020304" pitchFamily="18" charset="0"/>
              </a:rPr>
              <a:t>«Крест Христов просвещает всех!»</a:t>
            </a:r>
            <a:endParaRPr lang="ru-RU" sz="1400"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xmlns="" id="{08E0390B-B9A2-4177-AEC9-409DA6FA6ABA}"/>
              </a:ext>
            </a:extLst>
          </p:cNvPr>
          <p:cNvSpPr txBox="1"/>
          <p:nvPr/>
        </p:nvSpPr>
        <p:spPr>
          <a:xfrm>
            <a:off x="1" y="67111"/>
            <a:ext cx="9143999" cy="523220"/>
          </a:xfrm>
          <a:prstGeom prst="rect">
            <a:avLst/>
          </a:prstGeom>
          <a:noFill/>
        </p:spPr>
        <p:txBody>
          <a:bodyPr wrap="square" rtlCol="0">
            <a:spAutoFit/>
          </a:bodyPr>
          <a:lstStyle/>
          <a:p>
            <a:pPr algn="ctr"/>
            <a:r>
              <a:rPr lang="ru-RU" sz="2800" b="1" i="1" dirty="0">
                <a:solidFill>
                  <a:srgbClr val="C00000"/>
                </a:solidFill>
                <a:latin typeface="Bookman Old Style" panose="02050604050505020204" pitchFamily="18" charset="0"/>
              </a:rPr>
              <a:t>Крест Христов просвещает всех!</a:t>
            </a:r>
          </a:p>
        </p:txBody>
      </p:sp>
    </p:spTree>
    <p:extLst>
      <p:ext uri="{BB962C8B-B14F-4D97-AF65-F5344CB8AC3E}">
        <p14:creationId xmlns:p14="http://schemas.microsoft.com/office/powerpoint/2010/main" val="11650165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C1C589A-08DC-442C-A6A9-CBF5E58A7F74}"/>
              </a:ext>
            </a:extLst>
          </p:cNvPr>
          <p:cNvSpPr txBox="1"/>
          <p:nvPr/>
        </p:nvSpPr>
        <p:spPr>
          <a:xfrm>
            <a:off x="1359018" y="346214"/>
            <a:ext cx="7784982" cy="923330"/>
          </a:xfrm>
          <a:prstGeom prst="rect">
            <a:avLst/>
          </a:prstGeom>
          <a:noFill/>
        </p:spPr>
        <p:txBody>
          <a:bodyPr wrap="square">
            <a:spAutoFit/>
          </a:bodyPr>
          <a:lstStyle/>
          <a:p>
            <a:pPr algn="ctr"/>
            <a:r>
              <a:rPr lang="ru-RU" sz="1800" b="1" i="1" dirty="0">
                <a:solidFill>
                  <a:srgbClr val="C00000"/>
                </a:solidFill>
                <a:effectLst/>
                <a:latin typeface="Bookman Old Style" panose="02050604050505020204" pitchFamily="18" charset="0"/>
                <a:ea typeface="Calibri" panose="020F0502020204030204" pitchFamily="34" charset="0"/>
                <a:cs typeface="Times New Roman" panose="02020603050405020304" pitchFamily="18" charset="0"/>
              </a:rPr>
              <a:t>Насущными задачами в настоящий момент</a:t>
            </a:r>
            <a:r>
              <a:rPr lang="ru-RU" sz="1800" i="1" dirty="0">
                <a:solidFill>
                  <a:srgbClr val="C0000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ru-RU" sz="1800" dirty="0">
                <a:effectLst/>
                <a:latin typeface="Bookman Old Style" panose="02050604050505020204" pitchFamily="18" charset="0"/>
                <a:ea typeface="Calibri" panose="020F0502020204030204" pitchFamily="34" charset="0"/>
                <a:cs typeface="Times New Roman" panose="02020603050405020304" pitchFamily="18" charset="0"/>
              </a:rPr>
              <a:t>являются: возведение модульной газовой котельной, прокладка коммуникаций и введение храма в эксплуатацию.</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F7130211-7AF3-4FC6-9738-0DB6D6DAD503}"/>
              </a:ext>
            </a:extLst>
          </p:cNvPr>
          <p:cNvSpPr txBox="1"/>
          <p:nvPr/>
        </p:nvSpPr>
        <p:spPr>
          <a:xfrm>
            <a:off x="1673604" y="1479861"/>
            <a:ext cx="7155809" cy="5316584"/>
          </a:xfrm>
          <a:prstGeom prst="rect">
            <a:avLst/>
          </a:prstGeom>
          <a:noFill/>
        </p:spPr>
        <p:txBody>
          <a:bodyPr wrap="square">
            <a:spAutoFit/>
          </a:bodyPr>
          <a:lstStyle/>
          <a:p>
            <a:pPr algn="ctr"/>
            <a:r>
              <a:rPr lang="ru-RU" b="1" dirty="0">
                <a:solidFill>
                  <a:srgbClr val="C00000"/>
                </a:solidFill>
                <a:effectLst/>
                <a:latin typeface="Bookman Old Style" panose="02050604050505020204" pitchFamily="18" charset="0"/>
                <a:ea typeface="Calibri" panose="020F0502020204030204" pitchFamily="34" charset="0"/>
                <a:cs typeface="Times New Roman" panose="02020603050405020304" pitchFamily="18" charset="0"/>
              </a:rPr>
              <a:t>Мы обращаемся ко всем жертвователям и благотворителям –</a:t>
            </a:r>
            <a:r>
              <a:rPr lang="ru-RU" dirty="0">
                <a:effectLst/>
                <a:latin typeface="Bookman Old Style" panose="02050604050505020204" pitchFamily="18" charset="0"/>
                <a:ea typeface="Calibri" panose="020F0502020204030204" pitchFamily="34" charset="0"/>
                <a:cs typeface="Times New Roman" panose="02020603050405020304" pitchFamily="18" charset="0"/>
              </a:rPr>
              <a:t> </a:t>
            </a:r>
          </a:p>
          <a:p>
            <a:pPr algn="ctr"/>
            <a:r>
              <a:rPr lang="ru-RU" dirty="0">
                <a:effectLst/>
                <a:latin typeface="Bookman Old Style" panose="02050604050505020204" pitchFamily="18" charset="0"/>
                <a:ea typeface="Calibri" panose="020F0502020204030204" pitchFamily="34" charset="0"/>
                <a:cs typeface="Times New Roman" panose="02020603050405020304" pitchFamily="18" charset="0"/>
              </a:rPr>
              <a:t>давайте воплотим доброе начинание и построим храм вместе! Помогите – и Бог, сторицей через благодарность людей, приходящих в храм,                                                    воздаст вам все «благое и полезное» (2 Кор. 9:8).</a:t>
            </a:r>
          </a:p>
          <a:p>
            <a:pPr algn="ctr"/>
            <a:endParaRPr lang="ru-RU" dirty="0">
              <a:effectLst/>
              <a:latin typeface="Bookman Old Style" panose="02050604050505020204" pitchFamily="18" charset="0"/>
              <a:ea typeface="Calibri" panose="020F0502020204030204" pitchFamily="34" charset="0"/>
              <a:cs typeface="Times New Roman" panose="02020603050405020304" pitchFamily="18" charset="0"/>
            </a:endParaRPr>
          </a:p>
          <a:p>
            <a:pPr algn="ctr"/>
            <a:r>
              <a:rPr lang="ru-RU" sz="1400" b="1" dirty="0">
                <a:solidFill>
                  <a:srgbClr val="C00000"/>
                </a:solidFill>
                <a:effectLst/>
                <a:latin typeface="Bookman Old Style" panose="02050604050505020204" pitchFamily="18" charset="0"/>
                <a:ea typeface="Calibri" panose="020F0502020204030204" pitchFamily="34" charset="0"/>
                <a:cs typeface="Times New Roman" panose="02020603050405020304" pitchFamily="18" charset="0"/>
              </a:rPr>
              <a:t>ПОЖЕРТВОВАНИЯ НА ХРАМ МОЖНО ПЕРЕВОДИТЬ </a:t>
            </a:r>
          </a:p>
          <a:p>
            <a:pPr algn="ctr"/>
            <a:r>
              <a:rPr lang="ru-RU" b="1" dirty="0">
                <a:effectLst/>
                <a:latin typeface="Bookman Old Style" panose="02050604050505020204" pitchFamily="18" charset="0"/>
                <a:ea typeface="Calibri" panose="020F0502020204030204" pitchFamily="34" charset="0"/>
                <a:cs typeface="Times New Roman" panose="02020603050405020304" pitchFamily="18" charset="0"/>
              </a:rPr>
              <a:t>на карту</a:t>
            </a:r>
            <a:r>
              <a:rPr lang="ru-RU" b="1" dirty="0">
                <a:solidFill>
                  <a:srgbClr val="000000"/>
                </a:solidFill>
                <a:effectLst/>
                <a:latin typeface="Bookman Old Style" panose="02050604050505020204" pitchFamily="18" charset="0"/>
                <a:ea typeface="Calibri" panose="020F0502020204030204" pitchFamily="34" charset="0"/>
                <a:cs typeface="Times New Roman" panose="02020603050405020304" pitchFamily="18" charset="0"/>
              </a:rPr>
              <a:t> Сбербанка</a:t>
            </a:r>
            <a:r>
              <a:rPr lang="ru-RU" dirty="0">
                <a:solidFill>
                  <a:srgbClr val="000000"/>
                </a:solidFill>
                <a:effectLst/>
                <a:latin typeface="Bookman Old Style" panose="02050604050505020204" pitchFamily="18" charset="0"/>
                <a:ea typeface="Calibri" panose="020F0502020204030204" pitchFamily="34" charset="0"/>
                <a:cs typeface="Times New Roman" panose="02020603050405020304" pitchFamily="18" charset="0"/>
              </a:rPr>
              <a:t>:</a:t>
            </a:r>
            <a:endParaRPr lang="ru-RU" dirty="0">
              <a:effectLst/>
              <a:latin typeface="Bookman Old Style" panose="02050604050505020204" pitchFamily="18" charset="0"/>
              <a:ea typeface="Calibri" panose="020F0502020204030204" pitchFamily="34" charset="0"/>
              <a:cs typeface="Times New Roman" panose="02020603050405020304" pitchFamily="18" charset="0"/>
            </a:endParaRPr>
          </a:p>
          <a:p>
            <a:pPr algn="ctr"/>
            <a:r>
              <a:rPr lang="ru-RU" dirty="0">
                <a:solidFill>
                  <a:srgbClr val="000000"/>
                </a:solidFill>
                <a:effectLst/>
                <a:latin typeface="Bookman Old Style" panose="02050604050505020204" pitchFamily="18" charset="0"/>
                <a:ea typeface="Calibri" panose="020F0502020204030204" pitchFamily="34" charset="0"/>
                <a:cs typeface="Times New Roman" panose="02020603050405020304" pitchFamily="18" charset="0"/>
              </a:rPr>
              <a:t>2202 2012 1293 0859</a:t>
            </a:r>
            <a:endParaRPr lang="ru-RU" dirty="0">
              <a:effectLst/>
              <a:latin typeface="Bookman Old Style" panose="02050604050505020204" pitchFamily="18" charset="0"/>
              <a:ea typeface="Calibri" panose="020F0502020204030204" pitchFamily="34" charset="0"/>
              <a:cs typeface="Times New Roman" panose="02020603050405020304" pitchFamily="18" charset="0"/>
            </a:endParaRPr>
          </a:p>
          <a:p>
            <a:pPr algn="ctr"/>
            <a:r>
              <a:rPr lang="ru-RU" sz="1000" dirty="0">
                <a:effectLst/>
                <a:latin typeface="Bookman Old Style" panose="02050604050505020204" pitchFamily="18" charset="0"/>
                <a:ea typeface="Calibri" panose="020F0502020204030204" pitchFamily="34" charset="0"/>
                <a:cs typeface="Times New Roman" panose="02020603050405020304" pitchFamily="18" charset="0"/>
              </a:rPr>
              <a:t> </a:t>
            </a:r>
          </a:p>
          <a:p>
            <a:pPr algn="ctr"/>
            <a:r>
              <a:rPr lang="ru-RU" b="1" dirty="0">
                <a:effectLst/>
                <a:latin typeface="Bookman Old Style" panose="02050604050505020204" pitchFamily="18" charset="0"/>
                <a:ea typeface="Calibri" panose="020F0502020204030204" pitchFamily="34" charset="0"/>
                <a:cs typeface="Times New Roman" panose="02020603050405020304" pitchFamily="18" charset="0"/>
              </a:rPr>
              <a:t>на банковский счет: </a:t>
            </a:r>
          </a:p>
          <a:p>
            <a:pPr algn="ctr"/>
            <a:r>
              <a:rPr lang="ru-RU" dirty="0">
                <a:effectLst/>
                <a:latin typeface="Bookman Old Style" panose="02050604050505020204" pitchFamily="18" charset="0"/>
                <a:ea typeface="Calibri" panose="020F0502020204030204" pitchFamily="34" charset="0"/>
                <a:cs typeface="Times New Roman" panose="02020603050405020304" pitchFamily="18" charset="0"/>
              </a:rPr>
              <a:t>Местная религиозная организация православный приход во имя святого великомученика  и целителя  Пантелеимона города Костромы Костромской Епархии Русской Православной Церкви (Московский Патриархат)</a:t>
            </a:r>
          </a:p>
          <a:p>
            <a:pPr algn="ctr"/>
            <a:r>
              <a:rPr lang="ru-RU" b="1" dirty="0">
                <a:effectLst/>
                <a:latin typeface="Bookman Old Style" panose="02050604050505020204" pitchFamily="18" charset="0"/>
                <a:ea typeface="Calibri" panose="020F0502020204030204" pitchFamily="34" charset="0"/>
                <a:cs typeface="Times New Roman" panose="02020603050405020304" pitchFamily="18" charset="0"/>
              </a:rPr>
              <a:t>ИНН </a:t>
            </a:r>
            <a:r>
              <a:rPr lang="ru-RU" dirty="0">
                <a:effectLst/>
                <a:latin typeface="Bookman Old Style" panose="02050604050505020204" pitchFamily="18" charset="0"/>
                <a:ea typeface="Calibri" panose="020F0502020204030204" pitchFamily="34" charset="0"/>
                <a:cs typeface="Times New Roman" panose="02020603050405020304" pitchFamily="18" charset="0"/>
              </a:rPr>
              <a:t>4401196090, </a:t>
            </a:r>
            <a:r>
              <a:rPr lang="ru-RU" b="1" dirty="0">
                <a:effectLst/>
                <a:latin typeface="Bookman Old Style" panose="02050604050505020204" pitchFamily="18" charset="0"/>
                <a:ea typeface="Calibri" panose="020F0502020204030204" pitchFamily="34" charset="0"/>
                <a:cs typeface="Times New Roman" panose="02020603050405020304" pitchFamily="18" charset="0"/>
              </a:rPr>
              <a:t>КПП</a:t>
            </a:r>
            <a:r>
              <a:rPr lang="ru-RU" dirty="0">
                <a:effectLst/>
                <a:latin typeface="Bookman Old Style" panose="02050604050505020204" pitchFamily="18" charset="0"/>
                <a:ea typeface="Calibri" panose="020F0502020204030204" pitchFamily="34" charset="0"/>
                <a:cs typeface="Times New Roman" panose="02020603050405020304" pitchFamily="18" charset="0"/>
              </a:rPr>
              <a:t> 440101001, </a:t>
            </a:r>
            <a:r>
              <a:rPr lang="ru-RU" b="1" dirty="0">
                <a:effectLst/>
                <a:latin typeface="Bookman Old Style" panose="02050604050505020204" pitchFamily="18" charset="0"/>
                <a:ea typeface="Calibri" panose="020F0502020204030204" pitchFamily="34" charset="0"/>
                <a:cs typeface="Times New Roman" panose="02020603050405020304" pitchFamily="18" charset="0"/>
              </a:rPr>
              <a:t>ОГРН</a:t>
            </a:r>
            <a:r>
              <a:rPr lang="ru-RU" dirty="0">
                <a:effectLst/>
                <a:latin typeface="Bookman Old Style" panose="02050604050505020204" pitchFamily="18" charset="0"/>
                <a:ea typeface="Calibri" panose="020F0502020204030204" pitchFamily="34" charset="0"/>
                <a:cs typeface="Times New Roman" panose="02020603050405020304" pitchFamily="18" charset="0"/>
              </a:rPr>
              <a:t> 1204400002432,</a:t>
            </a:r>
          </a:p>
          <a:p>
            <a:pPr algn="ctr"/>
            <a:r>
              <a:rPr lang="ru-RU" b="1" dirty="0">
                <a:effectLst/>
                <a:latin typeface="Bookman Old Style" panose="02050604050505020204" pitchFamily="18" charset="0"/>
                <a:ea typeface="Calibri" panose="020F0502020204030204" pitchFamily="34" charset="0"/>
                <a:cs typeface="Times New Roman" panose="02020603050405020304" pitchFamily="18" charset="0"/>
              </a:rPr>
              <a:t>р/с</a:t>
            </a:r>
            <a:r>
              <a:rPr lang="ru-RU" dirty="0">
                <a:effectLst/>
                <a:latin typeface="Bookman Old Style" panose="02050604050505020204" pitchFamily="18" charset="0"/>
                <a:ea typeface="Calibri" panose="020F0502020204030204" pitchFamily="34" charset="0"/>
                <a:cs typeface="Times New Roman" panose="02020603050405020304" pitchFamily="18" charset="0"/>
              </a:rPr>
              <a:t> 40703810300000000201 в ООО «</a:t>
            </a:r>
            <a:r>
              <a:rPr lang="ru-RU" dirty="0" err="1">
                <a:effectLst/>
                <a:latin typeface="Bookman Old Style" panose="02050604050505020204" pitchFamily="18" charset="0"/>
                <a:ea typeface="Calibri" panose="020F0502020204030204" pitchFamily="34" charset="0"/>
                <a:cs typeface="Times New Roman" panose="02020603050405020304" pitchFamily="18" charset="0"/>
              </a:rPr>
              <a:t>Костромаселькомбанк</a:t>
            </a:r>
            <a:r>
              <a:rPr lang="ru-RU" dirty="0">
                <a:effectLst/>
                <a:latin typeface="Bookman Old Style" panose="02050604050505020204" pitchFamily="18" charset="0"/>
                <a:ea typeface="Calibri" panose="020F0502020204030204" pitchFamily="34" charset="0"/>
                <a:cs typeface="Times New Roman" panose="02020603050405020304" pitchFamily="18" charset="0"/>
              </a:rPr>
              <a:t>»</a:t>
            </a:r>
          </a:p>
          <a:p>
            <a:pPr>
              <a:lnSpc>
                <a:spcPct val="115000"/>
              </a:lnSpc>
              <a:spcAft>
                <a:spcPts val="1000"/>
              </a:spcAft>
            </a:pPr>
            <a:r>
              <a:rPr lang="ru-RU"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1571064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4266100D-8A67-4A94-B832-6901D857C261}"/>
              </a:ext>
            </a:extLst>
          </p:cNvPr>
          <p:cNvPicPr>
            <a:picLocks noChangeAspect="1"/>
          </p:cNvPicPr>
          <p:nvPr/>
        </p:nvPicPr>
        <p:blipFill rotWithShape="1">
          <a:blip r:embed="rId2">
            <a:extLst>
              <a:ext uri="{28A0092B-C50C-407E-A947-70E740481C1C}">
                <a14:useLocalDpi xmlns:a14="http://schemas.microsoft.com/office/drawing/2010/main" val="0"/>
              </a:ext>
            </a:extLst>
          </a:blip>
          <a:srcRect r="11111"/>
          <a:stretch/>
        </p:blipFill>
        <p:spPr>
          <a:xfrm>
            <a:off x="0" y="0"/>
            <a:ext cx="9144000" cy="6858000"/>
          </a:xfrm>
          <a:prstGeom prst="rect">
            <a:avLst/>
          </a:prstGeom>
        </p:spPr>
      </p:pic>
      <p:sp>
        <p:nvSpPr>
          <p:cNvPr id="5" name="TextBox 4">
            <a:extLst>
              <a:ext uri="{FF2B5EF4-FFF2-40B4-BE49-F238E27FC236}">
                <a16:creationId xmlns:a16="http://schemas.microsoft.com/office/drawing/2014/main" xmlns="" id="{91F74964-AFCC-42AF-A395-C6A9C8F9D984}"/>
              </a:ext>
            </a:extLst>
          </p:cNvPr>
          <p:cNvSpPr txBox="1"/>
          <p:nvPr/>
        </p:nvSpPr>
        <p:spPr>
          <a:xfrm>
            <a:off x="2437002" y="4798151"/>
            <a:ext cx="4962088" cy="1200329"/>
          </a:xfrm>
          <a:prstGeom prst="rect">
            <a:avLst/>
          </a:prstGeom>
          <a:noFill/>
        </p:spPr>
        <p:txBody>
          <a:bodyPr wrap="square">
            <a:spAutoFit/>
          </a:bodyPr>
          <a:lstStyle/>
          <a:p>
            <a:pPr algn="ctr"/>
            <a:r>
              <a:rPr lang="ru-RU" sz="1800" b="1" i="1" dirty="0" err="1">
                <a:solidFill>
                  <a:srgbClr val="C00000"/>
                </a:solidFill>
                <a:effectLst/>
                <a:latin typeface="Bookman Old Style" panose="02050604050505020204" pitchFamily="18" charset="0"/>
              </a:rPr>
              <a:t>Угодниче</a:t>
            </a:r>
            <a:r>
              <a:rPr lang="ru-RU" sz="1800" b="1" i="1" dirty="0">
                <a:solidFill>
                  <a:srgbClr val="C00000"/>
                </a:solidFill>
                <a:effectLst/>
                <a:latin typeface="Bookman Old Style" panose="02050604050505020204" pitchFamily="18" charset="0"/>
              </a:rPr>
              <a:t> Божий! Умоли Христа Бога, да предстательством твоим дарует ми здравие телу и спасение души моей. Аминь.</a:t>
            </a:r>
            <a:endParaRPr lang="ru-RU" b="1" dirty="0">
              <a:solidFill>
                <a:srgbClr val="C00000"/>
              </a:solidFill>
            </a:endParaRPr>
          </a:p>
        </p:txBody>
      </p:sp>
    </p:spTree>
    <p:extLst>
      <p:ext uri="{BB962C8B-B14F-4D97-AF65-F5344CB8AC3E}">
        <p14:creationId xmlns:p14="http://schemas.microsoft.com/office/powerpoint/2010/main" val="27934257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3ADC9BC-679E-4748-A9DC-58F8FA3D0511}"/>
              </a:ext>
            </a:extLst>
          </p:cNvPr>
          <p:cNvSpPr txBox="1"/>
          <p:nvPr/>
        </p:nvSpPr>
        <p:spPr>
          <a:xfrm>
            <a:off x="1" y="67111"/>
            <a:ext cx="9143999" cy="523220"/>
          </a:xfrm>
          <a:prstGeom prst="rect">
            <a:avLst/>
          </a:prstGeom>
          <a:noFill/>
        </p:spPr>
        <p:txBody>
          <a:bodyPr wrap="square" rtlCol="0">
            <a:spAutoFit/>
          </a:bodyPr>
          <a:lstStyle/>
          <a:p>
            <a:pPr algn="ctr"/>
            <a:r>
              <a:rPr lang="ru-RU" sz="2800" b="1" i="1" dirty="0">
                <a:solidFill>
                  <a:srgbClr val="C00000"/>
                </a:solidFill>
                <a:latin typeface="Bookman Old Style" panose="02050604050505020204" pitchFamily="18" charset="0"/>
              </a:rPr>
              <a:t>Память целителя Пантелеимона</a:t>
            </a:r>
          </a:p>
        </p:txBody>
      </p:sp>
      <p:pic>
        <p:nvPicPr>
          <p:cNvPr id="5" name="Рисунок 4">
            <a:extLst>
              <a:ext uri="{FF2B5EF4-FFF2-40B4-BE49-F238E27FC236}">
                <a16:creationId xmlns:a16="http://schemas.microsoft.com/office/drawing/2014/main" xmlns="" id="{4CC54258-5845-4504-AD81-725DB4DF08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3077" y="1687236"/>
            <a:ext cx="6184085" cy="4638064"/>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xmlns="" id="{9B5F73B0-4BA1-4978-B05B-5F9B457824AC}"/>
              </a:ext>
            </a:extLst>
          </p:cNvPr>
          <p:cNvSpPr txBox="1"/>
          <p:nvPr/>
        </p:nvSpPr>
        <p:spPr>
          <a:xfrm>
            <a:off x="2683077" y="677118"/>
            <a:ext cx="6184086" cy="923330"/>
          </a:xfrm>
          <a:prstGeom prst="rect">
            <a:avLst/>
          </a:prstGeom>
          <a:noFill/>
        </p:spPr>
        <p:txBody>
          <a:bodyPr wrap="square">
            <a:spAutoFit/>
          </a:bodyPr>
          <a:lstStyle/>
          <a:p>
            <a:pPr algn="ctr"/>
            <a:r>
              <a:rPr lang="ru-RU" sz="1800" b="1" dirty="0">
                <a:solidFill>
                  <a:srgbClr val="C00000"/>
                </a:solidFill>
                <a:effectLst/>
                <a:latin typeface="Bookman Old Style" panose="02050604050505020204" pitchFamily="18" charset="0"/>
                <a:ea typeface="Calibri" panose="020F0502020204030204" pitchFamily="34" charset="0"/>
                <a:cs typeface="Times New Roman" panose="02020603050405020304" pitchFamily="18" charset="0"/>
              </a:rPr>
              <a:t>Память 9 августа                                                       </a:t>
            </a:r>
            <a:r>
              <a:rPr lang="ru-RU" sz="1800" dirty="0">
                <a:solidFill>
                  <a:srgbClr val="333333"/>
                </a:solidFill>
                <a:effectLst/>
                <a:latin typeface="Bookman Old Style" panose="02050604050505020204" pitchFamily="18" charset="0"/>
                <a:ea typeface="Calibri" panose="020F0502020204030204" pitchFamily="34" charset="0"/>
                <a:cs typeface="Times New Roman" panose="02020603050405020304" pitchFamily="18" charset="0"/>
              </a:rPr>
              <a:t>особенно торжественно совершается в русском                                                    Свято-</a:t>
            </a:r>
            <a:r>
              <a:rPr lang="ru-RU" sz="1800" dirty="0" err="1">
                <a:solidFill>
                  <a:srgbClr val="333333"/>
                </a:solidFill>
                <a:effectLst/>
                <a:latin typeface="Bookman Old Style" panose="02050604050505020204" pitchFamily="18" charset="0"/>
                <a:ea typeface="Calibri" panose="020F0502020204030204" pitchFamily="34" charset="0"/>
                <a:cs typeface="Times New Roman" panose="02020603050405020304" pitchFamily="18" charset="0"/>
              </a:rPr>
              <a:t>Пантелеимоновом</a:t>
            </a:r>
            <a:r>
              <a:rPr lang="ru-RU" sz="1800" dirty="0">
                <a:solidFill>
                  <a:srgbClr val="333333"/>
                </a:solidFill>
                <a:effectLst/>
                <a:latin typeface="Bookman Old Style" panose="02050604050505020204" pitchFamily="18" charset="0"/>
                <a:ea typeface="Calibri" panose="020F0502020204030204" pitchFamily="34" charset="0"/>
                <a:cs typeface="Times New Roman" panose="02020603050405020304" pitchFamily="18" charset="0"/>
              </a:rPr>
              <a:t> монастыре на Афоне. </a:t>
            </a:r>
            <a:endParaRPr lang="ru-RU" sz="2400"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xmlns="" id="{FF3C77E0-258D-4EEF-8B9E-582FAC69914A}"/>
              </a:ext>
            </a:extLst>
          </p:cNvPr>
          <p:cNvSpPr txBox="1"/>
          <p:nvPr/>
        </p:nvSpPr>
        <p:spPr>
          <a:xfrm>
            <a:off x="276838" y="1687236"/>
            <a:ext cx="2298583" cy="2605842"/>
          </a:xfrm>
          <a:prstGeom prst="rect">
            <a:avLst/>
          </a:prstGeom>
          <a:noFill/>
        </p:spPr>
        <p:txBody>
          <a:bodyPr wrap="square">
            <a:spAutoFit/>
          </a:bodyPr>
          <a:lstStyle/>
          <a:p>
            <a:pPr algn="ctr">
              <a:spcBef>
                <a:spcPts val="750"/>
              </a:spcBef>
              <a:spcAft>
                <a:spcPts val="750"/>
              </a:spcAft>
            </a:pPr>
            <a:r>
              <a:rPr lang="ru-RU" sz="1800" i="1" dirty="0">
                <a:effectLst/>
                <a:latin typeface="Bookman Old Style" panose="02050604050505020204" pitchFamily="18" charset="0"/>
                <a:ea typeface="Times New Roman" panose="02020603050405020304" pitchFamily="18" charset="0"/>
              </a:rPr>
              <a:t>В разных странах мира действуют около 500 храмов                 во имя Святого Пантелеимона Целителя.</a:t>
            </a:r>
          </a:p>
          <a:p>
            <a:pPr algn="ctr">
              <a:spcBef>
                <a:spcPts val="750"/>
              </a:spcBef>
              <a:spcAft>
                <a:spcPts val="750"/>
              </a:spcAft>
            </a:pPr>
            <a:endParaRPr lang="ru-RU" sz="2400" b="1" dirty="0">
              <a:effectLst/>
              <a:latin typeface="Bookman Old Style" panose="02050604050505020204" pitchFamily="18" charset="0"/>
              <a:ea typeface="Times New Roman" panose="02020603050405020304" pitchFamily="18" charset="0"/>
            </a:endParaRPr>
          </a:p>
        </p:txBody>
      </p:sp>
    </p:spTree>
    <p:extLst>
      <p:ext uri="{BB962C8B-B14F-4D97-AF65-F5344CB8AC3E}">
        <p14:creationId xmlns:p14="http://schemas.microsoft.com/office/powerpoint/2010/main" val="4238376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74DF594-EC28-429F-A65B-F1F6875FD24D}"/>
              </a:ext>
            </a:extLst>
          </p:cNvPr>
          <p:cNvSpPr txBox="1"/>
          <p:nvPr/>
        </p:nvSpPr>
        <p:spPr>
          <a:xfrm>
            <a:off x="1" y="67111"/>
            <a:ext cx="9143999" cy="523220"/>
          </a:xfrm>
          <a:prstGeom prst="rect">
            <a:avLst/>
          </a:prstGeom>
          <a:noFill/>
        </p:spPr>
        <p:txBody>
          <a:bodyPr wrap="square" rtlCol="0">
            <a:spAutoFit/>
          </a:bodyPr>
          <a:lstStyle/>
          <a:p>
            <a:pPr algn="ctr"/>
            <a:r>
              <a:rPr lang="ru-RU" sz="2800" b="1" i="1" dirty="0">
                <a:solidFill>
                  <a:srgbClr val="C00000"/>
                </a:solidFill>
                <a:latin typeface="Bookman Old Style" panose="02050604050505020204" pitchFamily="18" charset="0"/>
              </a:rPr>
              <a:t>Храм целителя Пантелеимона в Костроме</a:t>
            </a:r>
          </a:p>
        </p:txBody>
      </p:sp>
      <p:sp>
        <p:nvSpPr>
          <p:cNvPr id="9" name="TextBox 8">
            <a:extLst>
              <a:ext uri="{FF2B5EF4-FFF2-40B4-BE49-F238E27FC236}">
                <a16:creationId xmlns:a16="http://schemas.microsoft.com/office/drawing/2014/main" xmlns="" id="{6024D0AF-5F2D-4600-8B97-12DE43549167}"/>
              </a:ext>
            </a:extLst>
          </p:cNvPr>
          <p:cNvSpPr txBox="1"/>
          <p:nvPr/>
        </p:nvSpPr>
        <p:spPr>
          <a:xfrm>
            <a:off x="1048624" y="1169725"/>
            <a:ext cx="4516176" cy="5012013"/>
          </a:xfrm>
          <a:prstGeom prst="rect">
            <a:avLst/>
          </a:prstGeom>
          <a:noFill/>
        </p:spPr>
        <p:txBody>
          <a:bodyPr wrap="square">
            <a:spAutoFit/>
          </a:bodyPr>
          <a:lstStyle/>
          <a:p>
            <a:pPr algn="ctr"/>
            <a:r>
              <a:rPr lang="ru-RU" dirty="0">
                <a:solidFill>
                  <a:srgbClr val="000000"/>
                </a:solidFill>
                <a:effectLst/>
                <a:latin typeface="Bookman Old Style" panose="02050604050505020204" pitchFamily="18" charset="0"/>
                <a:ea typeface="Calibri" panose="020F0502020204030204" pitchFamily="34" charset="0"/>
                <a:cs typeface="Times New Roman" panose="02020603050405020304" pitchFamily="18" charset="0"/>
              </a:rPr>
              <a:t>В 1999 году по многочисленным просьбам больных и медперсонала                   2-й горбольницы (в настоящее время О</a:t>
            </a:r>
            <a:r>
              <a:rPr lang="ru-RU" dirty="0">
                <a:solidFill>
                  <a:srgbClr val="333333"/>
                </a:solidFill>
                <a:effectLst/>
                <a:latin typeface="Bookman Old Style" panose="02050604050505020204" pitchFamily="18" charset="0"/>
                <a:ea typeface="Calibri" panose="020F0502020204030204" pitchFamily="34" charset="0"/>
                <a:cs typeface="Times New Roman" panose="02020603050405020304" pitchFamily="18" charset="0"/>
              </a:rPr>
              <a:t>ГБУЗ «Окружная больница Костромского округа № 1»)</a:t>
            </a:r>
            <a:r>
              <a:rPr lang="ru-RU" dirty="0">
                <a:solidFill>
                  <a:srgbClr val="000000"/>
                </a:solidFill>
                <a:effectLst/>
                <a:latin typeface="Bookman Old Style" panose="02050604050505020204" pitchFamily="18" charset="0"/>
                <a:ea typeface="Calibri" panose="020F0502020204030204" pitchFamily="34" charset="0"/>
                <a:cs typeface="Times New Roman" panose="02020603050405020304" pitchFamily="18" charset="0"/>
              </a:rPr>
              <a:t>                     была создана инициативная группа по строительству больничного храма во имя святого великомученика и целителя Пантелеимона.</a:t>
            </a:r>
          </a:p>
          <a:p>
            <a:pPr algn="ctr"/>
            <a:endParaRPr lang="ru-RU" dirty="0">
              <a:solidFill>
                <a:srgbClr val="000000"/>
              </a:solidFill>
              <a:latin typeface="Bookman Old Style" panose="02050604050505020204" pitchFamily="18" charset="0"/>
              <a:ea typeface="Calibri" panose="020F0502020204030204" pitchFamily="34" charset="0"/>
              <a:cs typeface="Times New Roman" panose="02020603050405020304" pitchFamily="18" charset="0"/>
            </a:endParaRPr>
          </a:p>
          <a:p>
            <a:pPr algn="ctr"/>
            <a:r>
              <a:rPr lang="ru-RU" dirty="0">
                <a:solidFill>
                  <a:srgbClr val="000000"/>
                </a:solidFill>
                <a:effectLst/>
                <a:latin typeface="Bookman Old Style" panose="02050604050505020204" pitchFamily="18" charset="0"/>
                <a:ea typeface="Calibri" panose="020F0502020204030204" pitchFamily="34" charset="0"/>
                <a:cs typeface="Times New Roman" panose="02020603050405020304" pitchFamily="18" charset="0"/>
              </a:rPr>
              <a:t> Архиепископ Костромской и Галичский Александр (Могилев) благословил строительство храма (Распоряжение от 15 ноября 2000 г.3 117/1-р) и создание православной общины (Указ от 31 декабря 2004 г. №3979/170).</a:t>
            </a:r>
            <a:endParaRPr lang="ru-RU" dirty="0">
              <a:effectLst/>
              <a:latin typeface="Bookman Old Style" panose="02050604050505020204" pitchFamily="18" charset="0"/>
              <a:ea typeface="Calibri" panose="020F0502020204030204" pitchFamily="34" charset="0"/>
              <a:cs typeface="Times New Roman" panose="02020603050405020304" pitchFamily="18" charset="0"/>
            </a:endParaRPr>
          </a:p>
          <a:p>
            <a:pPr algn="just">
              <a:lnSpc>
                <a:spcPts val="1630"/>
              </a:lnSpc>
              <a:spcAft>
                <a:spcPts val="1000"/>
              </a:spcAft>
            </a:pPr>
            <a:r>
              <a:rPr lang="ru-RU" dirty="0">
                <a:solidFill>
                  <a:srgbClr val="000000"/>
                </a:solidFill>
                <a:effectLst/>
                <a:latin typeface="Bookman Old Style" panose="02050604050505020204" pitchFamily="18" charset="0"/>
                <a:ea typeface="Calibri" panose="020F0502020204030204" pitchFamily="34" charset="0"/>
                <a:cs typeface="Times New Roman" panose="02020603050405020304" pitchFamily="18" charset="0"/>
              </a:rPr>
              <a:t> </a:t>
            </a:r>
            <a:endParaRPr lang="ru-RU" sz="1400"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
        <p:nvSpPr>
          <p:cNvPr id="12" name="AutoShape 2">
            <a:extLst>
              <a:ext uri="{FF2B5EF4-FFF2-40B4-BE49-F238E27FC236}">
                <a16:creationId xmlns:a16="http://schemas.microsoft.com/office/drawing/2014/main" xmlns="" id="{3B2EDB07-863F-4DAA-B426-15A1DD917FA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 name="AutoShape 4">
            <a:extLst>
              <a:ext uri="{FF2B5EF4-FFF2-40B4-BE49-F238E27FC236}">
                <a16:creationId xmlns:a16="http://schemas.microsoft.com/office/drawing/2014/main" xmlns="" id="{8E257D86-47EF-49C9-A1E1-EA7B078090CF}"/>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5" name="Рисунок 14">
            <a:extLst>
              <a:ext uri="{FF2B5EF4-FFF2-40B4-BE49-F238E27FC236}">
                <a16:creationId xmlns:a16="http://schemas.microsoft.com/office/drawing/2014/main" xmlns="" id="{0CC6987F-8CF1-4902-990E-20CF6768B6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5174" y="728729"/>
            <a:ext cx="2628984" cy="33650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Рисунок 16">
            <a:extLst>
              <a:ext uri="{FF2B5EF4-FFF2-40B4-BE49-F238E27FC236}">
                <a16:creationId xmlns:a16="http://schemas.microsoft.com/office/drawing/2014/main" xmlns="" id="{3D5B656F-16AC-434D-B871-CB9F2A4BA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8011" y="4142438"/>
            <a:ext cx="2056002" cy="2535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40686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xmlns="" id="{69890AAA-65B1-40A8-9EE7-CE4072824A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2392" y="2540291"/>
            <a:ext cx="4261608" cy="3196206"/>
          </a:xfrm>
          <a:prstGeom prst="rect">
            <a:avLst/>
          </a:prstGeom>
          <a:ln>
            <a:noFill/>
          </a:ln>
          <a:effectLst>
            <a:outerShdw blurRad="292100" dist="139700" dir="2700000" algn="tl" rotWithShape="0">
              <a:srgbClr val="333333">
                <a:alpha val="65000"/>
              </a:srgbClr>
            </a:outerShdw>
          </a:effectLst>
        </p:spPr>
      </p:pic>
      <p:pic>
        <p:nvPicPr>
          <p:cNvPr id="3" name="Рисунок 2">
            <a:extLst>
              <a:ext uri="{FF2B5EF4-FFF2-40B4-BE49-F238E27FC236}">
                <a16:creationId xmlns:a16="http://schemas.microsoft.com/office/drawing/2014/main" xmlns="" id="{A30524CD-C4D1-488C-BD32-EFC1220FEC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7737" y="678459"/>
            <a:ext cx="4261608" cy="3196206"/>
          </a:xfrm>
          <a:prstGeom prst="rect">
            <a:avLst/>
          </a:prstGeom>
          <a:ln>
            <a:noFill/>
          </a:ln>
          <a:effectLst>
            <a:outerShdw blurRad="292100" dist="139700" dir="2700000" algn="tl" rotWithShape="0">
              <a:srgbClr val="333333">
                <a:alpha val="65000"/>
              </a:srgbClr>
            </a:outerShdw>
          </a:effectLst>
        </p:spPr>
      </p:pic>
      <p:pic>
        <p:nvPicPr>
          <p:cNvPr id="7" name="Рисунок 6">
            <a:extLst>
              <a:ext uri="{FF2B5EF4-FFF2-40B4-BE49-F238E27FC236}">
                <a16:creationId xmlns:a16="http://schemas.microsoft.com/office/drawing/2014/main" xmlns="" id="{75411DF2-BC99-4B19-847B-034DD7B569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949" y="3747783"/>
            <a:ext cx="4057474" cy="3043106"/>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xmlns="" id="{C78F1E9D-0E17-4AD5-BF94-5209CB2D4A33}"/>
              </a:ext>
            </a:extLst>
          </p:cNvPr>
          <p:cNvSpPr txBox="1"/>
          <p:nvPr/>
        </p:nvSpPr>
        <p:spPr>
          <a:xfrm>
            <a:off x="1" y="67111"/>
            <a:ext cx="9143999" cy="523220"/>
          </a:xfrm>
          <a:prstGeom prst="rect">
            <a:avLst/>
          </a:prstGeom>
          <a:noFill/>
        </p:spPr>
        <p:txBody>
          <a:bodyPr wrap="square" rtlCol="0">
            <a:spAutoFit/>
          </a:bodyPr>
          <a:lstStyle/>
          <a:p>
            <a:pPr algn="ctr"/>
            <a:r>
              <a:rPr lang="ru-RU" sz="2800" b="1" i="1" dirty="0">
                <a:solidFill>
                  <a:srgbClr val="C00000"/>
                </a:solidFill>
                <a:latin typeface="Bookman Old Style" panose="02050604050505020204" pitchFamily="18" charset="0"/>
              </a:rPr>
              <a:t>Храм целителя Пантелеимона в Костроме</a:t>
            </a:r>
          </a:p>
        </p:txBody>
      </p:sp>
      <p:sp>
        <p:nvSpPr>
          <p:cNvPr id="13" name="TextBox 12">
            <a:extLst>
              <a:ext uri="{FF2B5EF4-FFF2-40B4-BE49-F238E27FC236}">
                <a16:creationId xmlns:a16="http://schemas.microsoft.com/office/drawing/2014/main" xmlns="" id="{FA14FCFD-3DD4-4EA8-99BB-B28679E153C1}"/>
              </a:ext>
            </a:extLst>
          </p:cNvPr>
          <p:cNvSpPr txBox="1"/>
          <p:nvPr/>
        </p:nvSpPr>
        <p:spPr>
          <a:xfrm>
            <a:off x="5813572" y="823158"/>
            <a:ext cx="3070370" cy="2051844"/>
          </a:xfrm>
          <a:prstGeom prst="rect">
            <a:avLst/>
          </a:prstGeom>
          <a:noFill/>
        </p:spPr>
        <p:txBody>
          <a:bodyPr wrap="square">
            <a:spAutoFit/>
          </a:bodyPr>
          <a:lstStyle/>
          <a:p>
            <a:pPr algn="ctr">
              <a:spcBef>
                <a:spcPts val="750"/>
              </a:spcBef>
              <a:spcAft>
                <a:spcPts val="750"/>
              </a:spcAft>
            </a:pPr>
            <a:r>
              <a:rPr lang="ru-RU" sz="1800" i="1" dirty="0">
                <a:effectLst/>
                <a:latin typeface="Bookman Old Style" panose="02050604050505020204" pitchFamily="18" charset="0"/>
                <a:ea typeface="Times New Roman" panose="02020603050405020304" pitchFamily="18" charset="0"/>
              </a:rPr>
              <a:t>Проект храма                        во имя </a:t>
            </a:r>
            <a:r>
              <a:rPr lang="ru-RU" sz="1800" i="1" dirty="0" smtClean="0">
                <a:effectLst/>
                <a:latin typeface="Bookman Old Style" panose="02050604050505020204" pitchFamily="18" charset="0"/>
                <a:ea typeface="Times New Roman" panose="02020603050405020304" pitchFamily="18" charset="0"/>
              </a:rPr>
              <a:t>святого </a:t>
            </a:r>
            <a:r>
              <a:rPr lang="ru-RU" sz="1800" i="1" dirty="0" err="1" smtClean="0">
                <a:effectLst/>
                <a:latin typeface="Bookman Old Style" panose="02050604050505020204" pitchFamily="18" charset="0"/>
                <a:ea typeface="Times New Roman" panose="02020603050405020304" pitchFamily="18" charset="0"/>
              </a:rPr>
              <a:t>вмч</a:t>
            </a:r>
            <a:r>
              <a:rPr lang="ru-RU" sz="1800" i="1" dirty="0" smtClean="0">
                <a:effectLst/>
                <a:latin typeface="Bookman Old Style" panose="02050604050505020204" pitchFamily="18" charset="0"/>
                <a:ea typeface="Times New Roman" panose="02020603050405020304" pitchFamily="18" charset="0"/>
              </a:rPr>
              <a:t>.                        и целителя </a:t>
            </a:r>
            <a:r>
              <a:rPr lang="ru-RU" sz="1800" i="1" dirty="0" err="1" smtClean="0">
                <a:effectLst/>
                <a:latin typeface="Bookman Old Style" panose="02050604050505020204" pitchFamily="18" charset="0"/>
                <a:ea typeface="Times New Roman" panose="02020603050405020304" pitchFamily="18" charset="0"/>
              </a:rPr>
              <a:t>Пантелеимона</a:t>
            </a:r>
            <a:r>
              <a:rPr lang="ru-RU" sz="1800" i="1" dirty="0" smtClean="0">
                <a:effectLst/>
                <a:latin typeface="Bookman Old Style" panose="02050604050505020204" pitchFamily="18" charset="0"/>
                <a:ea typeface="Times New Roman" panose="02020603050405020304" pitchFamily="18" charset="0"/>
              </a:rPr>
              <a:t>                        в </a:t>
            </a:r>
            <a:r>
              <a:rPr lang="ru-RU" sz="1800" i="1" dirty="0">
                <a:effectLst/>
                <a:latin typeface="Bookman Old Style" panose="02050604050505020204" pitchFamily="18" charset="0"/>
                <a:ea typeface="Times New Roman" panose="02020603050405020304" pitchFamily="18" charset="0"/>
              </a:rPr>
              <a:t>Костроме.</a:t>
            </a:r>
          </a:p>
          <a:p>
            <a:pPr algn="ctr">
              <a:spcBef>
                <a:spcPts val="750"/>
              </a:spcBef>
              <a:spcAft>
                <a:spcPts val="750"/>
              </a:spcAft>
            </a:pPr>
            <a:endParaRPr lang="ru-RU" sz="2400" b="1" dirty="0">
              <a:effectLst/>
              <a:latin typeface="Bookman Old Style" panose="02050604050505020204" pitchFamily="18" charset="0"/>
              <a:ea typeface="Times New Roman" panose="02020603050405020304" pitchFamily="18" charset="0"/>
            </a:endParaRPr>
          </a:p>
        </p:txBody>
      </p:sp>
    </p:spTree>
    <p:extLst>
      <p:ext uri="{BB962C8B-B14F-4D97-AF65-F5344CB8AC3E}">
        <p14:creationId xmlns:p14="http://schemas.microsoft.com/office/powerpoint/2010/main" val="1830160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74DF594-EC28-429F-A65B-F1F6875FD24D}"/>
              </a:ext>
            </a:extLst>
          </p:cNvPr>
          <p:cNvSpPr txBox="1"/>
          <p:nvPr/>
        </p:nvSpPr>
        <p:spPr>
          <a:xfrm>
            <a:off x="1" y="67111"/>
            <a:ext cx="9143999" cy="523220"/>
          </a:xfrm>
          <a:prstGeom prst="rect">
            <a:avLst/>
          </a:prstGeom>
          <a:noFill/>
        </p:spPr>
        <p:txBody>
          <a:bodyPr wrap="square" rtlCol="0">
            <a:spAutoFit/>
          </a:bodyPr>
          <a:lstStyle/>
          <a:p>
            <a:pPr algn="ctr"/>
            <a:r>
              <a:rPr lang="ru-RU" sz="2800" b="1" i="1" dirty="0">
                <a:solidFill>
                  <a:srgbClr val="C00000"/>
                </a:solidFill>
                <a:latin typeface="Bookman Old Style" panose="02050604050505020204" pitchFamily="18" charset="0"/>
              </a:rPr>
              <a:t>Закладка храма, освящение фундамента</a:t>
            </a:r>
          </a:p>
        </p:txBody>
      </p:sp>
      <p:pic>
        <p:nvPicPr>
          <p:cNvPr id="11" name="Рисунок 10">
            <a:extLst>
              <a:ext uri="{FF2B5EF4-FFF2-40B4-BE49-F238E27FC236}">
                <a16:creationId xmlns:a16="http://schemas.microsoft.com/office/drawing/2014/main" xmlns="" id="{1C132B1E-2A08-4FD5-96FD-4B16534AED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0286" y="705868"/>
            <a:ext cx="4141281" cy="3044849"/>
          </a:xfrm>
          <a:prstGeom prst="rect">
            <a:avLst/>
          </a:prstGeom>
          <a:ln>
            <a:noFill/>
          </a:ln>
          <a:effectLst>
            <a:outerShdw blurRad="292100" dist="139700" dir="2700000" algn="tl" rotWithShape="0">
              <a:srgbClr val="333333">
                <a:alpha val="65000"/>
              </a:srgbClr>
            </a:outerShdw>
          </a:effectLst>
        </p:spPr>
      </p:pic>
      <p:sp>
        <p:nvSpPr>
          <p:cNvPr id="12" name="AutoShape 2">
            <a:extLst>
              <a:ext uri="{FF2B5EF4-FFF2-40B4-BE49-F238E27FC236}">
                <a16:creationId xmlns:a16="http://schemas.microsoft.com/office/drawing/2014/main" xmlns="" id="{3B2EDB07-863F-4DAA-B426-15A1DD917FA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 name="AutoShape 4">
            <a:extLst>
              <a:ext uri="{FF2B5EF4-FFF2-40B4-BE49-F238E27FC236}">
                <a16:creationId xmlns:a16="http://schemas.microsoft.com/office/drawing/2014/main" xmlns="" id="{8E257D86-47EF-49C9-A1E1-EA7B078090CF}"/>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8" name="TextBox 7">
            <a:extLst>
              <a:ext uri="{FF2B5EF4-FFF2-40B4-BE49-F238E27FC236}">
                <a16:creationId xmlns:a16="http://schemas.microsoft.com/office/drawing/2014/main" xmlns="" id="{7ABD810A-30E2-4F77-8E85-0CF0EC8370F0}"/>
              </a:ext>
            </a:extLst>
          </p:cNvPr>
          <p:cNvSpPr txBox="1"/>
          <p:nvPr/>
        </p:nvSpPr>
        <p:spPr>
          <a:xfrm>
            <a:off x="1170265" y="3750717"/>
            <a:ext cx="4443586" cy="3139321"/>
          </a:xfrm>
          <a:prstGeom prst="rect">
            <a:avLst/>
          </a:prstGeom>
          <a:noFill/>
        </p:spPr>
        <p:txBody>
          <a:bodyPr wrap="square">
            <a:spAutoFit/>
          </a:bodyPr>
          <a:lstStyle/>
          <a:p>
            <a:pPr algn="ctr"/>
            <a:r>
              <a:rPr lang="ru-RU" sz="1800" dirty="0">
                <a:effectLst/>
                <a:latin typeface="Bookman Old Style" panose="02050604050505020204" pitchFamily="18" charset="0"/>
                <a:ea typeface="Calibri" panose="020F0502020204030204" pitchFamily="34" charset="0"/>
                <a:cs typeface="Times New Roman" panose="02020603050405020304" pitchFamily="18" charset="0"/>
              </a:rPr>
              <a:t>30 августа 2002 года в год                   100-летнего юбилея Окружной больницы, основанной костромским купцом и благотворителем                     Ф.В. Чижовым в 1902 году, Святейший Патриарх Московский и всея Руси Алексий </a:t>
            </a:r>
            <a:r>
              <a:rPr lang="en-US" sz="1800" dirty="0">
                <a:effectLst/>
                <a:latin typeface="Bookman Old Style" panose="02050604050505020204" pitchFamily="18" charset="0"/>
                <a:ea typeface="Calibri" panose="020F0502020204030204" pitchFamily="34" charset="0"/>
                <a:cs typeface="Times New Roman" panose="02020603050405020304" pitchFamily="18" charset="0"/>
              </a:rPr>
              <a:t>II</a:t>
            </a:r>
            <a:r>
              <a:rPr lang="ru-RU" sz="1800" dirty="0">
                <a:effectLst/>
                <a:latin typeface="Bookman Old Style" panose="02050604050505020204" pitchFamily="18" charset="0"/>
                <a:ea typeface="Calibri" panose="020F0502020204030204" pitchFamily="34" charset="0"/>
                <a:cs typeface="Times New Roman" panose="02020603050405020304" pitchFamily="18" charset="0"/>
              </a:rPr>
              <a:t> (прибывший в Кострому на празднование                  850-летия основания города)                                                             освятил фундамент строящегося храма. </a:t>
            </a:r>
            <a:endParaRPr lang="ru-RU" sz="1400" dirty="0">
              <a:effectLst/>
              <a:latin typeface="Bookman Old Style" panose="02050604050505020204" pitchFamily="18" charset="0"/>
              <a:ea typeface="Calibri" panose="020F0502020204030204" pitchFamily="34" charset="0"/>
              <a:cs typeface="Times New Roman" panose="02020603050405020304" pitchFamily="18" charset="0"/>
            </a:endParaRPr>
          </a:p>
        </p:txBody>
      </p:sp>
      <p:pic>
        <p:nvPicPr>
          <p:cNvPr id="5" name="Рисунок 4">
            <a:extLst>
              <a:ext uri="{FF2B5EF4-FFF2-40B4-BE49-F238E27FC236}">
                <a16:creationId xmlns:a16="http://schemas.microsoft.com/office/drawing/2014/main" xmlns="" id="{1500C822-A34D-4D7E-B8FA-688F1CB37B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3850" y="1447939"/>
            <a:ext cx="3353981" cy="46055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52904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EDBD5F6F-E9BD-4CB9-9344-442069F10318}"/>
              </a:ext>
            </a:extLst>
          </p:cNvPr>
          <p:cNvSpPr txBox="1"/>
          <p:nvPr/>
        </p:nvSpPr>
        <p:spPr>
          <a:xfrm>
            <a:off x="1" y="67111"/>
            <a:ext cx="9143999" cy="523220"/>
          </a:xfrm>
          <a:prstGeom prst="rect">
            <a:avLst/>
          </a:prstGeom>
          <a:noFill/>
        </p:spPr>
        <p:txBody>
          <a:bodyPr wrap="square" rtlCol="0">
            <a:spAutoFit/>
          </a:bodyPr>
          <a:lstStyle/>
          <a:p>
            <a:pPr algn="ctr"/>
            <a:r>
              <a:rPr lang="ru-RU" sz="2800" b="1" i="1" dirty="0">
                <a:solidFill>
                  <a:srgbClr val="C00000"/>
                </a:solidFill>
                <a:latin typeface="Bookman Old Style" panose="02050604050505020204" pitchFamily="18" charset="0"/>
              </a:rPr>
              <a:t>Закладка храма, освящение фундамента</a:t>
            </a:r>
          </a:p>
        </p:txBody>
      </p:sp>
      <p:pic>
        <p:nvPicPr>
          <p:cNvPr id="9" name="Рисунок 8">
            <a:extLst>
              <a:ext uri="{FF2B5EF4-FFF2-40B4-BE49-F238E27FC236}">
                <a16:creationId xmlns:a16="http://schemas.microsoft.com/office/drawing/2014/main" xmlns="" id="{C9E77903-800E-4EEE-AB46-ADADABE3B4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0558" y="3642919"/>
            <a:ext cx="4123482" cy="3092612"/>
          </a:xfrm>
          <a:prstGeom prst="rect">
            <a:avLst/>
          </a:prstGeom>
        </p:spPr>
      </p:pic>
      <p:pic>
        <p:nvPicPr>
          <p:cNvPr id="5" name="Рисунок 4">
            <a:extLst>
              <a:ext uri="{FF2B5EF4-FFF2-40B4-BE49-F238E27FC236}">
                <a16:creationId xmlns:a16="http://schemas.microsoft.com/office/drawing/2014/main" xmlns="" id="{8F2878C7-B62F-4A14-B88A-973E5273E8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8501" y="732945"/>
            <a:ext cx="2406654" cy="3477484"/>
          </a:xfrm>
          <a:prstGeom prst="rect">
            <a:avLst/>
          </a:prstGeom>
          <a:ln>
            <a:noFill/>
          </a:ln>
          <a:effectLst>
            <a:outerShdw blurRad="292100" dist="139700" dir="2700000" algn="tl" rotWithShape="0">
              <a:srgbClr val="333333">
                <a:alpha val="65000"/>
              </a:srgbClr>
            </a:outerShdw>
          </a:effectLst>
        </p:spPr>
      </p:pic>
      <p:pic>
        <p:nvPicPr>
          <p:cNvPr id="3" name="Рисунок 2">
            <a:extLst>
              <a:ext uri="{FF2B5EF4-FFF2-40B4-BE49-F238E27FC236}">
                <a16:creationId xmlns:a16="http://schemas.microsoft.com/office/drawing/2014/main" xmlns="" id="{24414173-8CF5-4F7B-B2DD-188D8CFA62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68" t="4404" r="3183" b="11560"/>
          <a:stretch/>
        </p:blipFill>
        <p:spPr>
          <a:xfrm>
            <a:off x="448995" y="1321986"/>
            <a:ext cx="3148970" cy="40210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49058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EDBD5F6F-E9BD-4CB9-9344-442069F10318}"/>
              </a:ext>
            </a:extLst>
          </p:cNvPr>
          <p:cNvSpPr txBox="1"/>
          <p:nvPr/>
        </p:nvSpPr>
        <p:spPr>
          <a:xfrm>
            <a:off x="1" y="67111"/>
            <a:ext cx="9143999" cy="523220"/>
          </a:xfrm>
          <a:prstGeom prst="rect">
            <a:avLst/>
          </a:prstGeom>
          <a:noFill/>
        </p:spPr>
        <p:txBody>
          <a:bodyPr wrap="square" rtlCol="0">
            <a:spAutoFit/>
          </a:bodyPr>
          <a:lstStyle/>
          <a:p>
            <a:pPr algn="ctr"/>
            <a:r>
              <a:rPr lang="ru-RU" sz="2800" b="1" i="1" dirty="0">
                <a:solidFill>
                  <a:srgbClr val="C00000"/>
                </a:solidFill>
                <a:latin typeface="Bookman Old Style" panose="02050604050505020204" pitchFamily="18" charset="0"/>
              </a:rPr>
              <a:t>Закладка храма. 2002</a:t>
            </a:r>
          </a:p>
        </p:txBody>
      </p:sp>
      <p:pic>
        <p:nvPicPr>
          <p:cNvPr id="11" name="Рисунок 10">
            <a:extLst>
              <a:ext uri="{FF2B5EF4-FFF2-40B4-BE49-F238E27FC236}">
                <a16:creationId xmlns:a16="http://schemas.microsoft.com/office/drawing/2014/main" xmlns="" id="{EBDC6279-F4E5-4C16-9F52-8D4BEF9755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054" y="1318120"/>
            <a:ext cx="2691582" cy="3588776"/>
          </a:xfrm>
          <a:prstGeom prst="rect">
            <a:avLst/>
          </a:prstGeom>
          <a:ln>
            <a:noFill/>
          </a:ln>
          <a:effectLst>
            <a:outerShdw blurRad="292100" dist="139700" dir="2700000" algn="tl" rotWithShape="0">
              <a:srgbClr val="333333">
                <a:alpha val="65000"/>
              </a:srgbClr>
            </a:outerShdw>
          </a:effectLst>
        </p:spPr>
      </p:pic>
      <p:pic>
        <p:nvPicPr>
          <p:cNvPr id="15" name="Рисунок 14">
            <a:extLst>
              <a:ext uri="{FF2B5EF4-FFF2-40B4-BE49-F238E27FC236}">
                <a16:creationId xmlns:a16="http://schemas.microsoft.com/office/drawing/2014/main" xmlns="" id="{1367729F-3220-43C2-AC8C-F82617DB78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7222" y="3293781"/>
            <a:ext cx="4503291" cy="3377468"/>
          </a:xfrm>
          <a:prstGeom prst="rect">
            <a:avLst/>
          </a:prstGeom>
          <a:ln>
            <a:noFill/>
          </a:ln>
          <a:effectLst>
            <a:outerShdw blurRad="292100" dist="139700" dir="2700000" algn="tl" rotWithShape="0">
              <a:srgbClr val="333333">
                <a:alpha val="65000"/>
              </a:srgbClr>
            </a:outerShdw>
          </a:effectLst>
        </p:spPr>
      </p:pic>
      <p:pic>
        <p:nvPicPr>
          <p:cNvPr id="13" name="Рисунок 12">
            <a:extLst>
              <a:ext uri="{FF2B5EF4-FFF2-40B4-BE49-F238E27FC236}">
                <a16:creationId xmlns:a16="http://schemas.microsoft.com/office/drawing/2014/main" xmlns="" id="{19096DD2-E420-4116-84C0-DC2EE780C4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8928" y="669582"/>
            <a:ext cx="4503291" cy="33774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70381613"/>
      </p:ext>
    </p:extLst>
  </p:cSld>
  <p:clrMapOvr>
    <a:masterClrMapping/>
  </p:clrMapOvr>
</p:sld>
</file>

<file path=ppt/theme/theme1.xml><?xml version="1.0" encoding="utf-8"?>
<a:theme xmlns:a="http://schemas.openxmlformats.org/drawingml/2006/main" name="Легкий дым">
  <a:themeElements>
    <a:clrScheme name="Легкий дым">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Легкий дым">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54F6613E-5ED7-40ED-90A8-F639BE712C0E}"/>
    </a:ext>
  </a:extLst>
</a:theme>
</file>

<file path=docProps/app.xml><?xml version="1.0" encoding="utf-8"?>
<Properties xmlns="http://schemas.openxmlformats.org/officeDocument/2006/extended-properties" xmlns:vt="http://schemas.openxmlformats.org/officeDocument/2006/docPropsVTypes">
  <Template>Wisp</Template>
  <TotalTime>286</TotalTime>
  <Words>1465</Words>
  <Application>Microsoft Office PowerPoint</Application>
  <PresentationFormat>Экран (4:3)</PresentationFormat>
  <Paragraphs>89</Paragraphs>
  <Slides>37</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37</vt:i4>
      </vt:variant>
    </vt:vector>
  </HeadingPairs>
  <TitlesOfParts>
    <vt:vector size="38" baseType="lpstr">
      <vt:lpstr>Легкий дым</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anna_sergey64@outlook.com</dc:creator>
  <cp:lastModifiedBy>Windows User</cp:lastModifiedBy>
  <cp:revision>29</cp:revision>
  <dcterms:created xsi:type="dcterms:W3CDTF">2020-07-14T08:17:35Z</dcterms:created>
  <dcterms:modified xsi:type="dcterms:W3CDTF">2020-07-14T19:08:29Z</dcterms:modified>
</cp:coreProperties>
</file>